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8" r:id="rId5"/>
    <p:sldMasterId id="2147483714" r:id="rId6"/>
    <p:sldMasterId id="2147483726" r:id="rId7"/>
    <p:sldMasterId id="2147483755" r:id="rId8"/>
  </p:sldMasterIdLst>
  <p:notesMasterIdLst>
    <p:notesMasterId r:id="rId16"/>
  </p:notesMasterIdLst>
  <p:sldIdLst>
    <p:sldId id="308" r:id="rId9"/>
    <p:sldId id="321" r:id="rId10"/>
    <p:sldId id="322" r:id="rId11"/>
    <p:sldId id="314" r:id="rId12"/>
    <p:sldId id="315" r:id="rId13"/>
    <p:sldId id="316" r:id="rId14"/>
    <p:sldId id="320"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12643"/>
    <a:srgbClr val="FFCCFF"/>
    <a:srgbClr val="A5C400"/>
    <a:srgbClr val="409F4C"/>
    <a:srgbClr val="34ADA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97A69F5-CD05-4634-BD01-2E4B5C39651B}" v="4" dt="2023-09-13T11:18:26.957"/>
  </p1510:revLst>
</p1510:revInfo>
</file>

<file path=ppt/tableStyles.xml><?xml version="1.0" encoding="utf-8"?>
<a:tblStyleLst xmlns:a="http://schemas.openxmlformats.org/drawingml/2006/main" def="{5C22544A-7EE6-4342-B048-85BDC9FD1C3A}">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99" autoAdjust="0"/>
    <p:restoredTop sz="81407" autoAdjust="0"/>
  </p:normalViewPr>
  <p:slideViewPr>
    <p:cSldViewPr snapToGrid="0">
      <p:cViewPr varScale="1">
        <p:scale>
          <a:sx n="66" d="100"/>
          <a:sy n="66" d="100"/>
        </p:scale>
        <p:origin x="1248" y="58"/>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65" d="100"/>
          <a:sy n="65" d="100"/>
        </p:scale>
        <p:origin x="3154" y="4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4.xml"/><Relationship Id="rId13" Type="http://schemas.openxmlformats.org/officeDocument/2006/relationships/slide" Target="slides/slide5.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Master" Target="slideMasters/slideMaster3.xml"/><Relationship Id="rId12" Type="http://schemas.openxmlformats.org/officeDocument/2006/relationships/slide" Target="slides/slide4.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3.xml"/><Relationship Id="rId5" Type="http://schemas.openxmlformats.org/officeDocument/2006/relationships/slideMaster" Target="slideMasters/slideMaster1.xml"/><Relationship Id="rId15" Type="http://schemas.openxmlformats.org/officeDocument/2006/relationships/slide" Target="slides/slide7.xml"/><Relationship Id="rId10" Type="http://schemas.openxmlformats.org/officeDocument/2006/relationships/slide" Target="slides/slide2.xml"/><Relationship Id="rId19"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slide" Target="slides/slide1.xml"/><Relationship Id="rId14" Type="http://schemas.openxmlformats.org/officeDocument/2006/relationships/slide" Target="slides/slide6.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iobhan Farnell" userId="14b661bc-452b-47c9-a734-0f36cbfa2d7f" providerId="ADAL" clId="{B97A69F5-CD05-4634-BD01-2E4B5C39651B}"/>
    <pc:docChg chg="custSel addSld delSld modSld">
      <pc:chgData name="Siobhan Farnell" userId="14b661bc-452b-47c9-a734-0f36cbfa2d7f" providerId="ADAL" clId="{B97A69F5-CD05-4634-BD01-2E4B5C39651B}" dt="2023-09-13T13:16:59.398" v="212" actId="12788"/>
      <pc:docMkLst>
        <pc:docMk/>
      </pc:docMkLst>
      <pc:sldChg chg="modSp mod">
        <pc:chgData name="Siobhan Farnell" userId="14b661bc-452b-47c9-a734-0f36cbfa2d7f" providerId="ADAL" clId="{B97A69F5-CD05-4634-BD01-2E4B5C39651B}" dt="2023-09-07T22:37:41.258" v="37" actId="20577"/>
        <pc:sldMkLst>
          <pc:docMk/>
          <pc:sldMk cId="3724453707" sldId="314"/>
        </pc:sldMkLst>
        <pc:spChg chg="mod">
          <ac:chgData name="Siobhan Farnell" userId="14b661bc-452b-47c9-a734-0f36cbfa2d7f" providerId="ADAL" clId="{B97A69F5-CD05-4634-BD01-2E4B5C39651B}" dt="2023-09-07T22:37:41.258" v="37" actId="20577"/>
          <ac:spMkLst>
            <pc:docMk/>
            <pc:sldMk cId="3724453707" sldId="314"/>
            <ac:spMk id="6" creationId="{223B8E24-578E-81CF-A470-FF50DF8AEC80}"/>
          </ac:spMkLst>
        </pc:spChg>
      </pc:sldChg>
      <pc:sldChg chg="modNotesTx">
        <pc:chgData name="Siobhan Farnell" userId="14b661bc-452b-47c9-a734-0f36cbfa2d7f" providerId="ADAL" clId="{B97A69F5-CD05-4634-BD01-2E4B5C39651B}" dt="2023-09-07T22:36:25.533" v="12" actId="20577"/>
        <pc:sldMkLst>
          <pc:docMk/>
          <pc:sldMk cId="1516506648" sldId="315"/>
        </pc:sldMkLst>
      </pc:sldChg>
      <pc:sldChg chg="modNotesTx">
        <pc:chgData name="Siobhan Farnell" userId="14b661bc-452b-47c9-a734-0f36cbfa2d7f" providerId="ADAL" clId="{B97A69F5-CD05-4634-BD01-2E4B5C39651B}" dt="2023-09-07T22:41:29.356" v="44" actId="20577"/>
        <pc:sldMkLst>
          <pc:docMk/>
          <pc:sldMk cId="4262321641" sldId="316"/>
        </pc:sldMkLst>
      </pc:sldChg>
      <pc:sldChg chg="del">
        <pc:chgData name="Siobhan Farnell" userId="14b661bc-452b-47c9-a734-0f36cbfa2d7f" providerId="ADAL" clId="{B97A69F5-CD05-4634-BD01-2E4B5C39651B}" dt="2023-09-13T11:16:07.129" v="46" actId="2696"/>
        <pc:sldMkLst>
          <pc:docMk/>
          <pc:sldMk cId="2659762501" sldId="318"/>
        </pc:sldMkLst>
      </pc:sldChg>
      <pc:sldChg chg="del">
        <pc:chgData name="Siobhan Farnell" userId="14b661bc-452b-47c9-a734-0f36cbfa2d7f" providerId="ADAL" clId="{B97A69F5-CD05-4634-BD01-2E4B5C39651B}" dt="2023-09-13T11:16:21.017" v="47" actId="47"/>
        <pc:sldMkLst>
          <pc:docMk/>
          <pc:sldMk cId="3676462432" sldId="319"/>
        </pc:sldMkLst>
      </pc:sldChg>
      <pc:sldChg chg="addSp modSp add mod">
        <pc:chgData name="Siobhan Farnell" userId="14b661bc-452b-47c9-a734-0f36cbfa2d7f" providerId="ADAL" clId="{B97A69F5-CD05-4634-BD01-2E4B5C39651B}" dt="2023-09-13T13:16:59.398" v="212" actId="12788"/>
        <pc:sldMkLst>
          <pc:docMk/>
          <pc:sldMk cId="4142819167" sldId="321"/>
        </pc:sldMkLst>
        <pc:spChg chg="add mod">
          <ac:chgData name="Siobhan Farnell" userId="14b661bc-452b-47c9-a734-0f36cbfa2d7f" providerId="ADAL" clId="{B97A69F5-CD05-4634-BD01-2E4B5C39651B}" dt="2023-09-13T13:16:59.398" v="212" actId="12788"/>
          <ac:spMkLst>
            <pc:docMk/>
            <pc:sldMk cId="4142819167" sldId="321"/>
            <ac:spMk id="2" creationId="{ACD11763-BBFD-790B-B565-E669113AAA04}"/>
          </ac:spMkLst>
        </pc:spChg>
        <pc:picChg chg="mod">
          <ac:chgData name="Siobhan Farnell" userId="14b661bc-452b-47c9-a734-0f36cbfa2d7f" providerId="ADAL" clId="{B97A69F5-CD05-4634-BD01-2E4B5C39651B}" dt="2023-09-13T11:19:08.040" v="130" actId="12788"/>
          <ac:picMkLst>
            <pc:docMk/>
            <pc:sldMk cId="4142819167" sldId="321"/>
            <ac:picMk id="5" creationId="{D643E6EC-42CF-356D-1016-E521DD510A96}"/>
          </ac:picMkLst>
        </pc:picChg>
      </pc:sldChg>
      <pc:sldChg chg="addSp modSp add mod">
        <pc:chgData name="Siobhan Farnell" userId="14b661bc-452b-47c9-a734-0f36cbfa2d7f" providerId="ADAL" clId="{B97A69F5-CD05-4634-BD01-2E4B5C39651B}" dt="2023-09-13T13:16:23.386" v="185" actId="14100"/>
        <pc:sldMkLst>
          <pc:docMk/>
          <pc:sldMk cId="2650322113" sldId="322"/>
        </pc:sldMkLst>
        <pc:spChg chg="add mod">
          <ac:chgData name="Siobhan Farnell" userId="14b661bc-452b-47c9-a734-0f36cbfa2d7f" providerId="ADAL" clId="{B97A69F5-CD05-4634-BD01-2E4B5C39651B}" dt="2023-09-13T13:16:23.386" v="185" actId="14100"/>
          <ac:spMkLst>
            <pc:docMk/>
            <pc:sldMk cId="2650322113" sldId="322"/>
            <ac:spMk id="3" creationId="{46E05C0F-4A3D-2F73-2DDB-E0080708DF17}"/>
          </ac:spMkLst>
        </pc:spChg>
        <pc:picChg chg="mod">
          <ac:chgData name="Siobhan Farnell" userId="14b661bc-452b-47c9-a734-0f36cbfa2d7f" providerId="ADAL" clId="{B97A69F5-CD05-4634-BD01-2E4B5C39651B}" dt="2023-09-13T11:16:43.192" v="50" actId="12788"/>
          <ac:picMkLst>
            <pc:docMk/>
            <pc:sldMk cId="2650322113" sldId="322"/>
            <ac:picMk id="2" creationId="{CE3D5D0C-8065-951E-F235-E2D5C1FA879F}"/>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CAF5031-E1FD-4377-B1E0-4F6F8249720B}" type="datetimeFigureOut">
              <a:rPr lang="en-GB" smtClean="0"/>
              <a:t>13/09/2023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A176E7C-A6AE-4FD1-AFE5-00287C0352B5}" type="slidenum">
              <a:rPr lang="en-GB" smtClean="0"/>
              <a:t>‹#›</a:t>
            </a:fld>
            <a:endParaRPr lang="en-GB"/>
          </a:p>
        </p:txBody>
      </p:sp>
    </p:spTree>
    <p:extLst>
      <p:ext uri="{BB962C8B-B14F-4D97-AF65-F5344CB8AC3E}">
        <p14:creationId xmlns:p14="http://schemas.microsoft.com/office/powerpoint/2010/main" val="38707008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vimeo.com/678116980/ca4d976c5c"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linkprotect.cudasvc.com/url?a=https%3a%2f%2fvimeo.com%2f728652187%2f8d05d9b3bb&amp;c=E,1,6RT7uqvZ3p4VeA-sT0GdR4HsG6O_i6mgpghZh6RQargXuDTACX5xYPhXsrU_sD3soqmY6ZGGXuE7yGLiiiloT9O5CitdyKKwwuH6CXEIPbZ38aUMF0teZndexQ,,&amp;typo=1"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A176E7C-A6AE-4FD1-AFE5-00287C0352B5}" type="slidenum">
              <a:rPr lang="en-GB" smtClean="0"/>
              <a:t>1</a:t>
            </a:fld>
            <a:endParaRPr lang="en-GB"/>
          </a:p>
        </p:txBody>
      </p:sp>
    </p:spTree>
    <p:extLst>
      <p:ext uri="{BB962C8B-B14F-4D97-AF65-F5344CB8AC3E}">
        <p14:creationId xmlns:p14="http://schemas.microsoft.com/office/powerpoint/2010/main" val="5996329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sz="1800" b="0" i="0" dirty="0">
                <a:solidFill>
                  <a:srgbClr val="000000"/>
                </a:solidFill>
                <a:effectLst/>
                <a:latin typeface="Arial" panose="020B0604020202020204" pitchFamily="34" charset="0"/>
              </a:rPr>
              <a:t>Introduction to Live Simply – Vimeo Version</a:t>
            </a:r>
            <a:endParaRPr lang="en-US" b="0" i="0" dirty="0">
              <a:solidFill>
                <a:srgbClr val="000000"/>
              </a:solidFill>
              <a:effectLst/>
              <a:latin typeface="Segoe UI" panose="020B0502040204020203" pitchFamily="34" charset="0"/>
            </a:endParaRPr>
          </a:p>
          <a:p>
            <a:pPr algn="l" rtl="0" fontAlgn="base"/>
            <a:r>
              <a:rPr lang="en-US" sz="1800" b="0" i="0" u="sng" strike="noStrike" dirty="0">
                <a:solidFill>
                  <a:srgbClr val="0563C1"/>
                </a:solidFill>
                <a:effectLst/>
                <a:latin typeface="Verdana" panose="020B0604030504040204" pitchFamily="34" charset="0"/>
                <a:hlinkClick r:id="rId3"/>
              </a:rPr>
              <a:t>https://vimeo.com/678116980/ca4d976c5c</a:t>
            </a:r>
            <a:r>
              <a:rPr lang="en-US" sz="1800" b="0" i="0" dirty="0">
                <a:solidFill>
                  <a:srgbClr val="000000"/>
                </a:solidFill>
                <a:effectLst/>
                <a:latin typeface="Arial" panose="020B0604020202020204" pitchFamily="34" charset="0"/>
              </a:rPr>
              <a:t> </a:t>
            </a:r>
            <a:endParaRPr lang="en-US" b="0" i="0" dirty="0">
              <a:solidFill>
                <a:srgbClr val="000000"/>
              </a:solidFill>
              <a:effectLst/>
              <a:latin typeface="Segoe UI" panose="020B0502040204020203" pitchFamily="34" charset="0"/>
            </a:endParaRPr>
          </a:p>
          <a:p>
            <a:endParaRPr lang="en-GB" dirty="0"/>
          </a:p>
        </p:txBody>
      </p:sp>
      <p:sp>
        <p:nvSpPr>
          <p:cNvPr id="4" name="Slide Number Placeholder 3"/>
          <p:cNvSpPr>
            <a:spLocks noGrp="1"/>
          </p:cNvSpPr>
          <p:nvPr>
            <p:ph type="sldNum" sz="quarter" idx="5"/>
          </p:nvPr>
        </p:nvSpPr>
        <p:spPr/>
        <p:txBody>
          <a:bodyPr/>
          <a:lstStyle/>
          <a:p>
            <a:fld id="{7A176E7C-A6AE-4FD1-AFE5-00287C0352B5}" type="slidenum">
              <a:rPr lang="en-GB" smtClean="0"/>
              <a:t>2</a:t>
            </a:fld>
            <a:endParaRPr lang="en-GB"/>
          </a:p>
        </p:txBody>
      </p:sp>
    </p:spTree>
    <p:extLst>
      <p:ext uri="{BB962C8B-B14F-4D97-AF65-F5344CB8AC3E}">
        <p14:creationId xmlns:p14="http://schemas.microsoft.com/office/powerpoint/2010/main" val="10441965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sz="1800" b="0" i="0" dirty="0">
                <a:solidFill>
                  <a:srgbClr val="000000"/>
                </a:solidFill>
                <a:effectLst/>
                <a:latin typeface="Arial" panose="020B0604020202020204" pitchFamily="34" charset="0"/>
              </a:rPr>
              <a:t>Why </a:t>
            </a:r>
            <a:r>
              <a:rPr lang="en-US" sz="1800" b="0" i="0" dirty="0" err="1">
                <a:solidFill>
                  <a:srgbClr val="000000"/>
                </a:solidFill>
                <a:effectLst/>
                <a:latin typeface="Arial" panose="020B0604020202020204" pitchFamily="34" charset="0"/>
              </a:rPr>
              <a:t>LiveSimply</a:t>
            </a:r>
            <a:r>
              <a:rPr lang="en-US" sz="1800" b="0" i="0" dirty="0">
                <a:solidFill>
                  <a:srgbClr val="000000"/>
                </a:solidFill>
                <a:effectLst/>
                <a:latin typeface="Arial" panose="020B0604020202020204" pitchFamily="34" charset="0"/>
              </a:rPr>
              <a:t> – Vimeo version</a:t>
            </a:r>
            <a:endParaRPr lang="en-US" sz="1800" b="0" i="0" dirty="0">
              <a:solidFill>
                <a:srgbClr val="000000"/>
              </a:solidFill>
              <a:effectLst/>
              <a:latin typeface="Segoe UI" panose="020B0502040204020203" pitchFamily="34" charset="0"/>
            </a:endParaRPr>
          </a:p>
          <a:p>
            <a:pPr algn="l" rtl="0" fontAlgn="base"/>
            <a:r>
              <a:rPr lang="en-US" sz="1800" b="0" i="0" u="sng" strike="noStrike" dirty="0">
                <a:solidFill>
                  <a:srgbClr val="0563C1"/>
                </a:solidFill>
                <a:effectLst/>
                <a:latin typeface="Verdana" panose="020B0604030504040204" pitchFamily="34" charset="0"/>
                <a:hlinkClick r:id="rId3"/>
              </a:rPr>
              <a:t>https://vimeo.com/728652187/8d05d9b3bb</a:t>
            </a:r>
            <a:r>
              <a:rPr lang="en-US" sz="1800" b="0" i="0" dirty="0">
                <a:solidFill>
                  <a:srgbClr val="000000"/>
                </a:solidFill>
                <a:effectLst/>
                <a:latin typeface="Verdana" panose="020B0604030504040204" pitchFamily="34" charset="0"/>
              </a:rPr>
              <a:t>  </a:t>
            </a:r>
            <a:endParaRPr lang="en-US" sz="1800" b="0" i="0" dirty="0">
              <a:solidFill>
                <a:srgbClr val="000000"/>
              </a:solidFill>
              <a:effectLst/>
              <a:latin typeface="Segoe UI" panose="020B0502040204020203" pitchFamily="34" charset="0"/>
            </a:endParaRPr>
          </a:p>
          <a:p>
            <a:endParaRPr lang="en-GB" dirty="0"/>
          </a:p>
        </p:txBody>
      </p:sp>
      <p:sp>
        <p:nvSpPr>
          <p:cNvPr id="4" name="Slide Number Placeholder 3"/>
          <p:cNvSpPr>
            <a:spLocks noGrp="1"/>
          </p:cNvSpPr>
          <p:nvPr>
            <p:ph type="sldNum" sz="quarter" idx="5"/>
          </p:nvPr>
        </p:nvSpPr>
        <p:spPr/>
        <p:txBody>
          <a:bodyPr/>
          <a:lstStyle/>
          <a:p>
            <a:fld id="{7A176E7C-A6AE-4FD1-AFE5-00287C0352B5}" type="slidenum">
              <a:rPr lang="en-GB" smtClean="0"/>
              <a:t>3</a:t>
            </a:fld>
            <a:endParaRPr lang="en-GB"/>
          </a:p>
        </p:txBody>
      </p:sp>
    </p:spTree>
    <p:extLst>
      <p:ext uri="{BB962C8B-B14F-4D97-AF65-F5344CB8AC3E}">
        <p14:creationId xmlns:p14="http://schemas.microsoft.com/office/powerpoint/2010/main" val="1266349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Other ideas could be…</a:t>
            </a:r>
            <a:br>
              <a:rPr lang="en-US" dirty="0"/>
            </a:br>
            <a:r>
              <a:rPr lang="en-US" dirty="0"/>
              <a:t>Writing a prayer for a specific person/group of people/cause </a:t>
            </a:r>
          </a:p>
          <a:p>
            <a:r>
              <a:rPr lang="en-US" dirty="0"/>
              <a:t>I will make a special prayer space in my bedroom/garden</a:t>
            </a:r>
          </a:p>
          <a:p>
            <a:r>
              <a:rPr lang="en-US" dirty="0"/>
              <a:t>I will phone/write to my grandma (Or any other older person that they don’t see often)</a:t>
            </a:r>
          </a:p>
          <a:p>
            <a:r>
              <a:rPr lang="en-US" dirty="0"/>
              <a:t>I will visit my grandma with my mum (They may be avoiding going so they can stay at home on an electronic gadget)</a:t>
            </a:r>
          </a:p>
          <a:p>
            <a:r>
              <a:rPr lang="en-US" dirty="0"/>
              <a:t>Writing a prayer of thanks and saying it regularly</a:t>
            </a:r>
          </a:p>
          <a:p>
            <a:r>
              <a:rPr lang="en-US" dirty="0"/>
              <a:t>Spending time or helping an older </a:t>
            </a:r>
            <a:r>
              <a:rPr lang="en-US" dirty="0" err="1"/>
              <a:t>neighbour</a:t>
            </a:r>
            <a:r>
              <a:rPr lang="en-US" dirty="0"/>
              <a:t>/parishioner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Walking to school and chatting with their friends/mum/whoever is walking with them</a:t>
            </a:r>
            <a:br>
              <a:rPr lang="en-US" dirty="0"/>
            </a:br>
            <a:r>
              <a:rPr lang="en-GB" sz="1200" dirty="0">
                <a:latin typeface="Arial" panose="020B0604020202020204" pitchFamily="34" charset="0"/>
                <a:ea typeface="Calibri" panose="020F0502020204030204" pitchFamily="34" charset="0"/>
                <a:cs typeface="Arial" panose="020B0604020202020204" pitchFamily="34" charset="0"/>
              </a:rPr>
              <a:t>Create a class prayer book – send home each week for families to add a prayer that is special to them</a:t>
            </a:r>
          </a:p>
          <a:p>
            <a:endParaRPr lang="en-US" dirty="0"/>
          </a:p>
          <a:p>
            <a:br>
              <a:rPr lang="en-US" dirty="0"/>
            </a:br>
            <a:endParaRPr lang="en-GB" dirty="0"/>
          </a:p>
        </p:txBody>
      </p:sp>
      <p:sp>
        <p:nvSpPr>
          <p:cNvPr id="4" name="Slide Number Placeholder 3"/>
          <p:cNvSpPr>
            <a:spLocks noGrp="1"/>
          </p:cNvSpPr>
          <p:nvPr>
            <p:ph type="sldNum" sz="quarter" idx="5"/>
          </p:nvPr>
        </p:nvSpPr>
        <p:spPr/>
        <p:txBody>
          <a:bodyPr/>
          <a:lstStyle/>
          <a:p>
            <a:fld id="{7A176E7C-A6AE-4FD1-AFE5-00287C0352B5}" type="slidenum">
              <a:rPr lang="en-GB" smtClean="0"/>
              <a:t>4</a:t>
            </a:fld>
            <a:endParaRPr lang="en-GB"/>
          </a:p>
        </p:txBody>
      </p:sp>
    </p:spTree>
    <p:extLst>
      <p:ext uri="{BB962C8B-B14F-4D97-AF65-F5344CB8AC3E}">
        <p14:creationId xmlns:p14="http://schemas.microsoft.com/office/powerpoint/2010/main" val="15002418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Other ideas may be…</a:t>
            </a:r>
            <a:br>
              <a:rPr lang="en-US" dirty="0"/>
            </a:br>
            <a:r>
              <a:rPr lang="en-US" dirty="0"/>
              <a:t>I will take care of my clothes so they can be shared with others when I have outgrown/finished with them</a:t>
            </a:r>
          </a:p>
          <a:p>
            <a:r>
              <a:rPr lang="en-US" dirty="0"/>
              <a:t>I will donate old toys/books/clothes to others so they can be re-used</a:t>
            </a:r>
          </a:p>
          <a:p>
            <a:r>
              <a:rPr lang="en-US" dirty="0"/>
              <a:t>Taking part in regular litter picks (there may be </a:t>
            </a:r>
            <a:r>
              <a:rPr lang="en-US" dirty="0" err="1"/>
              <a:t>organised</a:t>
            </a:r>
            <a:r>
              <a:rPr lang="en-US" dirty="0"/>
              <a:t> ones within your catchment area)</a:t>
            </a:r>
            <a:br>
              <a:rPr lang="en-US" dirty="0"/>
            </a:br>
            <a:r>
              <a:rPr lang="en-US" dirty="0"/>
              <a:t>Growing things in the garden/pots where possible, or if there is an allotment nearby to reduce carbon footprint of food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latin typeface="Century Gothic" panose="020B0502020202020204" pitchFamily="34" charset="0"/>
              </a:rPr>
              <a:t>“Take what you need, eat what you take” approach to stop food waste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latin typeface="Century Gothic" panose="020B0502020202020204" pitchFamily="34" charset="0"/>
              </a:rPr>
              <a:t>I will be the recycling monitor at home to ensure what can be recycled is put in the right containers/bins.</a:t>
            </a:r>
            <a:br>
              <a:rPr lang="en-US" sz="1200" dirty="0">
                <a:solidFill>
                  <a:schemeClr val="tx1"/>
                </a:solidFill>
                <a:latin typeface="Century Gothic" panose="020B0502020202020204" pitchFamily="34" charset="0"/>
              </a:rPr>
            </a:br>
            <a:r>
              <a:rPr lang="en-US" sz="1200" dirty="0">
                <a:solidFill>
                  <a:schemeClr val="tx1"/>
                </a:solidFill>
                <a:latin typeface="Century Gothic" panose="020B0502020202020204" pitchFamily="34" charset="0"/>
              </a:rPr>
              <a:t>I will switch my TV off at the wall to stop it being on stand-by.</a:t>
            </a:r>
            <a:br>
              <a:rPr lang="en-US" sz="1200" dirty="0">
                <a:solidFill>
                  <a:schemeClr val="tx1"/>
                </a:solidFill>
                <a:latin typeface="Century Gothic" panose="020B0502020202020204" pitchFamily="34" charset="0"/>
              </a:rPr>
            </a:br>
            <a:r>
              <a:rPr lang="en-US" sz="1200" dirty="0">
                <a:solidFill>
                  <a:schemeClr val="tx1"/>
                </a:solidFill>
                <a:latin typeface="Century Gothic" panose="020B0502020202020204" pitchFamily="34" charset="0"/>
              </a:rPr>
              <a:t>Take no longer than 3 minutes in the shower</a:t>
            </a:r>
            <a:endParaRPr lang="en-GB" sz="1200" dirty="0">
              <a:solidFill>
                <a:schemeClr val="tx1"/>
              </a:solidFill>
              <a:latin typeface="Century Gothic" panose="020B0502020202020204" pitchFamily="34" charset="0"/>
            </a:endParaRPr>
          </a:p>
          <a:p>
            <a:endParaRPr lang="en-US" dirty="0"/>
          </a:p>
          <a:p>
            <a:endParaRPr lang="en-US" dirty="0"/>
          </a:p>
          <a:p>
            <a:endParaRPr lang="en-US" dirty="0"/>
          </a:p>
          <a:p>
            <a:endParaRPr lang="en-GB" dirty="0"/>
          </a:p>
        </p:txBody>
      </p:sp>
      <p:sp>
        <p:nvSpPr>
          <p:cNvPr id="4" name="Slide Number Placeholder 3"/>
          <p:cNvSpPr>
            <a:spLocks noGrp="1"/>
          </p:cNvSpPr>
          <p:nvPr>
            <p:ph type="sldNum" sz="quarter" idx="5"/>
          </p:nvPr>
        </p:nvSpPr>
        <p:spPr/>
        <p:txBody>
          <a:bodyPr/>
          <a:lstStyle/>
          <a:p>
            <a:fld id="{7A176E7C-A6AE-4FD1-AFE5-00287C0352B5}" type="slidenum">
              <a:rPr lang="en-GB" smtClean="0"/>
              <a:t>5</a:t>
            </a:fld>
            <a:endParaRPr lang="en-GB"/>
          </a:p>
        </p:txBody>
      </p:sp>
    </p:spTree>
    <p:extLst>
      <p:ext uri="{BB962C8B-B14F-4D97-AF65-F5344CB8AC3E}">
        <p14:creationId xmlns:p14="http://schemas.microsoft.com/office/powerpoint/2010/main" val="16947415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Other pledge </a:t>
            </a:r>
            <a:r>
              <a:rPr lang="en-US" dirty="0"/>
              <a:t>ideas may be</a:t>
            </a:r>
            <a:br>
              <a:rPr lang="en-US" dirty="0"/>
            </a:br>
            <a:r>
              <a:rPr lang="en-US" dirty="0"/>
              <a:t>I will be a buddy for new/younger/refugee students</a:t>
            </a:r>
          </a:p>
          <a:p>
            <a:r>
              <a:rPr lang="en-US" dirty="0"/>
              <a:t>I will fundraise to support people living in poverty/ CAFOD</a:t>
            </a:r>
          </a:p>
          <a:p>
            <a:r>
              <a:rPr lang="en-US" dirty="0"/>
              <a:t>I will organise a collection of items to be sent to our local homeless shelter/ to be sent to Ukraine</a:t>
            </a:r>
            <a:br>
              <a:rPr lang="en-US" dirty="0"/>
            </a:br>
            <a:r>
              <a:rPr lang="en-US" dirty="0"/>
              <a:t>I will stand up in church and tell the parishioners about campaigns/fundraising we are doing to support others</a:t>
            </a:r>
            <a:br>
              <a:rPr lang="en-US" dirty="0"/>
            </a:br>
            <a:r>
              <a:rPr lang="en-US" dirty="0"/>
              <a:t>I will join a school group that looks after others e.g. Mini Vinnies, CAFOD Club </a:t>
            </a:r>
            <a:r>
              <a:rPr lang="en-US" dirty="0" err="1"/>
              <a:t>etc</a:t>
            </a:r>
            <a:r>
              <a:rPr lang="en-US" dirty="0"/>
              <a:t> </a:t>
            </a:r>
            <a:br>
              <a:rPr lang="en-US" dirty="0"/>
            </a:br>
            <a:endParaRPr lang="en-GB" dirty="0"/>
          </a:p>
        </p:txBody>
      </p:sp>
      <p:sp>
        <p:nvSpPr>
          <p:cNvPr id="4" name="Slide Number Placeholder 3"/>
          <p:cNvSpPr>
            <a:spLocks noGrp="1"/>
          </p:cNvSpPr>
          <p:nvPr>
            <p:ph type="sldNum" sz="quarter" idx="5"/>
          </p:nvPr>
        </p:nvSpPr>
        <p:spPr/>
        <p:txBody>
          <a:bodyPr/>
          <a:lstStyle/>
          <a:p>
            <a:fld id="{7A176E7C-A6AE-4FD1-AFE5-00287C0352B5}" type="slidenum">
              <a:rPr lang="en-GB" smtClean="0"/>
              <a:t>6</a:t>
            </a:fld>
            <a:endParaRPr lang="en-GB"/>
          </a:p>
        </p:txBody>
      </p:sp>
    </p:spTree>
    <p:extLst>
      <p:ext uri="{BB962C8B-B14F-4D97-AF65-F5344CB8AC3E}">
        <p14:creationId xmlns:p14="http://schemas.microsoft.com/office/powerpoint/2010/main" val="8187800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A176E7C-A6AE-4FD1-AFE5-00287C0352B5}" type="slidenum">
              <a:rPr lang="en-GB" smtClean="0"/>
              <a:t>7</a:t>
            </a:fld>
            <a:endParaRPr lang="en-GB"/>
          </a:p>
        </p:txBody>
      </p:sp>
    </p:spTree>
    <p:extLst>
      <p:ext uri="{BB962C8B-B14F-4D97-AF65-F5344CB8AC3E}">
        <p14:creationId xmlns:p14="http://schemas.microsoft.com/office/powerpoint/2010/main" val="74719590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Photo cover or section slide text left">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1278000"/>
            <a:ext cx="12192000" cy="5580000"/>
          </a:xfrm>
          <a:prstGeom prst="rect">
            <a:avLst/>
          </a:prstGeom>
        </p:spPr>
      </p:pic>
      <p:sp>
        <p:nvSpPr>
          <p:cNvPr id="2" name="Title 1"/>
          <p:cNvSpPr>
            <a:spLocks noGrp="1"/>
          </p:cNvSpPr>
          <p:nvPr>
            <p:ph type="ctrTitle"/>
          </p:nvPr>
        </p:nvSpPr>
        <p:spPr>
          <a:xfrm>
            <a:off x="614334" y="2213052"/>
            <a:ext cx="6064173" cy="1015663"/>
          </a:xfrm>
        </p:spPr>
        <p:txBody>
          <a:bodyPr wrap="square" anchor="t" anchorCtr="0">
            <a:spAutoFit/>
          </a:bodyPr>
          <a:lstStyle>
            <a:lvl1pPr algn="l">
              <a:defRPr sz="3600" b="1" i="0">
                <a:solidFill>
                  <a:schemeClr val="bg1"/>
                </a:solidFill>
                <a:latin typeface="Arial Black" charset="0"/>
                <a:ea typeface="Arial Black" charset="0"/>
                <a:cs typeface="Arial Black" charset="0"/>
              </a:defRPr>
            </a:lvl1pPr>
          </a:lstStyle>
          <a:p>
            <a:r>
              <a:rPr lang="en-GB"/>
              <a:t>Click to edit Master title style</a:t>
            </a:r>
            <a:endParaRPr lang="en-US"/>
          </a:p>
        </p:txBody>
      </p:sp>
      <p:sp>
        <p:nvSpPr>
          <p:cNvPr id="3" name="Subtitle 2"/>
          <p:cNvSpPr>
            <a:spLocks noGrp="1"/>
          </p:cNvSpPr>
          <p:nvPr>
            <p:ph type="subTitle" idx="1"/>
          </p:nvPr>
        </p:nvSpPr>
        <p:spPr>
          <a:xfrm>
            <a:off x="614333" y="4935601"/>
            <a:ext cx="5608800" cy="323165"/>
          </a:xfrm>
        </p:spPr>
        <p:txBody>
          <a:bodyPr/>
          <a:lstStyle>
            <a:lvl1pPr marL="0" indent="0" algn="l">
              <a:buNone/>
              <a:defRPr sz="15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a:t>Click to edit Master subtitle style</a:t>
            </a:r>
            <a:endParaRPr lang="en-US"/>
          </a:p>
        </p:txBody>
      </p:sp>
    </p:spTree>
    <p:extLst>
      <p:ext uri="{BB962C8B-B14F-4D97-AF65-F5344CB8AC3E}">
        <p14:creationId xmlns:p14="http://schemas.microsoft.com/office/powerpoint/2010/main" val="19499066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27D324-27E6-4BEE-9ADB-4F08A271FC0B}"/>
              </a:ext>
            </a:extLst>
          </p:cNvPr>
          <p:cNvSpPr>
            <a:spLocks noGrp="1"/>
          </p:cNvSpPr>
          <p:nvPr>
            <p:ph type="title"/>
          </p:nvPr>
        </p:nvSpPr>
        <p:spPr>
          <a:xfrm>
            <a:off x="840317" y="365126"/>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86B08E94-BC42-48E9-A909-CDDFE5B168B6}"/>
              </a:ext>
            </a:extLst>
          </p:cNvPr>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80CB00D-74DF-4528-99FB-3822E053686D}"/>
              </a:ext>
            </a:extLst>
          </p:cNvPr>
          <p:cNvSpPr>
            <a:spLocks noGrp="1"/>
          </p:cNvSpPr>
          <p:nvPr>
            <p:ph sz="half" idx="2"/>
          </p:nvPr>
        </p:nvSpPr>
        <p:spPr>
          <a:xfrm>
            <a:off x="840318" y="2505075"/>
            <a:ext cx="5158316"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1FD2ED10-B9CA-4986-945C-FC629D31A6AF}"/>
              </a:ext>
            </a:extLst>
          </p:cNvPr>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79A5DBE-4E32-40D1-84A2-4C5496DEFBE3}"/>
              </a:ext>
            </a:extLst>
          </p:cNvPr>
          <p:cNvSpPr>
            <a:spLocks noGrp="1"/>
          </p:cNvSpPr>
          <p:nvPr>
            <p:ph sz="quarter" idx="4"/>
          </p:nvPr>
        </p:nvSpPr>
        <p:spPr>
          <a:xfrm>
            <a:off x="6172200" y="2505075"/>
            <a:ext cx="518371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7E0A7B39-0D26-45F0-8E53-0887DD008C3D}"/>
              </a:ext>
            </a:extLst>
          </p:cNvPr>
          <p:cNvSpPr>
            <a:spLocks noGrp="1"/>
          </p:cNvSpPr>
          <p:nvPr>
            <p:ph type="dt" sz="half" idx="10"/>
          </p:nvPr>
        </p:nvSpPr>
        <p:spPr/>
        <p:txBody>
          <a:bodyPr/>
          <a:lstStyle/>
          <a:p>
            <a:fld id="{B5EF1384-43F9-409D-BDE6-0C12EB5CBF7B}" type="datetimeFigureOut">
              <a:rPr lang="en-GB" smtClean="0"/>
              <a:t>13/09/2023</a:t>
            </a:fld>
            <a:endParaRPr lang="en-GB"/>
          </a:p>
        </p:txBody>
      </p:sp>
      <p:sp>
        <p:nvSpPr>
          <p:cNvPr id="8" name="Footer Placeholder 7">
            <a:extLst>
              <a:ext uri="{FF2B5EF4-FFF2-40B4-BE49-F238E27FC236}">
                <a16:creationId xmlns:a16="http://schemas.microsoft.com/office/drawing/2014/main" id="{4C8C5AFF-2795-4301-84EE-BA6B90825B82}"/>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3428D94A-43C4-499B-BF58-FB2213315070}"/>
              </a:ext>
            </a:extLst>
          </p:cNvPr>
          <p:cNvSpPr>
            <a:spLocks noGrp="1"/>
          </p:cNvSpPr>
          <p:nvPr>
            <p:ph type="sldNum" sz="quarter" idx="12"/>
          </p:nvPr>
        </p:nvSpPr>
        <p:spPr/>
        <p:txBody>
          <a:bodyPr/>
          <a:lstStyle/>
          <a:p>
            <a:fld id="{E07C5D2F-7C7E-4629-AF40-4C62F698B51D}" type="slidenum">
              <a:rPr lang="en-GB" smtClean="0"/>
              <a:t>‹#›</a:t>
            </a:fld>
            <a:endParaRPr lang="en-GB"/>
          </a:p>
        </p:txBody>
      </p:sp>
    </p:spTree>
    <p:extLst>
      <p:ext uri="{BB962C8B-B14F-4D97-AF65-F5344CB8AC3E}">
        <p14:creationId xmlns:p14="http://schemas.microsoft.com/office/powerpoint/2010/main" val="2817468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1DB172-B18C-496A-93FA-9A75B405E223}"/>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EF2D497F-0F25-46A8-8231-6F633AB49998}"/>
              </a:ext>
            </a:extLst>
          </p:cNvPr>
          <p:cNvSpPr>
            <a:spLocks noGrp="1"/>
          </p:cNvSpPr>
          <p:nvPr>
            <p:ph type="dt" sz="half" idx="10"/>
          </p:nvPr>
        </p:nvSpPr>
        <p:spPr/>
        <p:txBody>
          <a:bodyPr/>
          <a:lstStyle/>
          <a:p>
            <a:fld id="{B5EF1384-43F9-409D-BDE6-0C12EB5CBF7B}" type="datetimeFigureOut">
              <a:rPr lang="en-GB" smtClean="0"/>
              <a:t>13/09/2023</a:t>
            </a:fld>
            <a:endParaRPr lang="en-GB"/>
          </a:p>
        </p:txBody>
      </p:sp>
      <p:sp>
        <p:nvSpPr>
          <p:cNvPr id="4" name="Footer Placeholder 3">
            <a:extLst>
              <a:ext uri="{FF2B5EF4-FFF2-40B4-BE49-F238E27FC236}">
                <a16:creationId xmlns:a16="http://schemas.microsoft.com/office/drawing/2014/main" id="{64E59B3C-63B8-4C28-B120-0C6D5F203A95}"/>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A8C832F8-AD71-463B-919E-212C45CB041A}"/>
              </a:ext>
            </a:extLst>
          </p:cNvPr>
          <p:cNvSpPr>
            <a:spLocks noGrp="1"/>
          </p:cNvSpPr>
          <p:nvPr>
            <p:ph type="sldNum" sz="quarter" idx="12"/>
          </p:nvPr>
        </p:nvSpPr>
        <p:spPr/>
        <p:txBody>
          <a:bodyPr/>
          <a:lstStyle/>
          <a:p>
            <a:fld id="{E07C5D2F-7C7E-4629-AF40-4C62F698B51D}" type="slidenum">
              <a:rPr lang="en-GB" smtClean="0"/>
              <a:t>‹#›</a:t>
            </a:fld>
            <a:endParaRPr lang="en-GB"/>
          </a:p>
        </p:txBody>
      </p:sp>
    </p:spTree>
    <p:extLst>
      <p:ext uri="{BB962C8B-B14F-4D97-AF65-F5344CB8AC3E}">
        <p14:creationId xmlns:p14="http://schemas.microsoft.com/office/powerpoint/2010/main" val="40071124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842415F-8839-4B15-85DD-364D40321374}"/>
              </a:ext>
            </a:extLst>
          </p:cNvPr>
          <p:cNvSpPr>
            <a:spLocks noGrp="1"/>
          </p:cNvSpPr>
          <p:nvPr>
            <p:ph type="dt" sz="half" idx="10"/>
          </p:nvPr>
        </p:nvSpPr>
        <p:spPr/>
        <p:txBody>
          <a:bodyPr/>
          <a:lstStyle/>
          <a:p>
            <a:fld id="{B5EF1384-43F9-409D-BDE6-0C12EB5CBF7B}" type="datetimeFigureOut">
              <a:rPr lang="en-GB" smtClean="0"/>
              <a:t>13/09/2023</a:t>
            </a:fld>
            <a:endParaRPr lang="en-GB"/>
          </a:p>
        </p:txBody>
      </p:sp>
      <p:sp>
        <p:nvSpPr>
          <p:cNvPr id="3" name="Footer Placeholder 2">
            <a:extLst>
              <a:ext uri="{FF2B5EF4-FFF2-40B4-BE49-F238E27FC236}">
                <a16:creationId xmlns:a16="http://schemas.microsoft.com/office/drawing/2014/main" id="{4DA26142-4A36-4D3B-BE88-19593B22BCBC}"/>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F784899D-CB7E-48C0-A99D-0F802F3C4BCA}"/>
              </a:ext>
            </a:extLst>
          </p:cNvPr>
          <p:cNvSpPr>
            <a:spLocks noGrp="1"/>
          </p:cNvSpPr>
          <p:nvPr>
            <p:ph type="sldNum" sz="quarter" idx="12"/>
          </p:nvPr>
        </p:nvSpPr>
        <p:spPr/>
        <p:txBody>
          <a:bodyPr/>
          <a:lstStyle/>
          <a:p>
            <a:fld id="{E07C5D2F-7C7E-4629-AF40-4C62F698B51D}" type="slidenum">
              <a:rPr lang="en-GB" smtClean="0"/>
              <a:t>‹#›</a:t>
            </a:fld>
            <a:endParaRPr lang="en-GB"/>
          </a:p>
        </p:txBody>
      </p:sp>
    </p:spTree>
    <p:extLst>
      <p:ext uri="{BB962C8B-B14F-4D97-AF65-F5344CB8AC3E}">
        <p14:creationId xmlns:p14="http://schemas.microsoft.com/office/powerpoint/2010/main" val="163657934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9830C7-936C-4468-ACE4-2DAD04936F4F}"/>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029B9A46-A81E-4BB6-90D5-883AAB259CA5}"/>
              </a:ext>
            </a:extLst>
          </p:cNvPr>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1EE5539E-3E72-441D-8DA1-9DC00082B46B}"/>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DFA93A0-4BB5-4B9F-8C91-0DF5FBC3F2FE}"/>
              </a:ext>
            </a:extLst>
          </p:cNvPr>
          <p:cNvSpPr>
            <a:spLocks noGrp="1"/>
          </p:cNvSpPr>
          <p:nvPr>
            <p:ph type="dt" sz="half" idx="10"/>
          </p:nvPr>
        </p:nvSpPr>
        <p:spPr/>
        <p:txBody>
          <a:bodyPr/>
          <a:lstStyle/>
          <a:p>
            <a:fld id="{B5EF1384-43F9-409D-BDE6-0C12EB5CBF7B}" type="datetimeFigureOut">
              <a:rPr lang="en-GB" smtClean="0"/>
              <a:t>13/09/2023</a:t>
            </a:fld>
            <a:endParaRPr lang="en-GB"/>
          </a:p>
        </p:txBody>
      </p:sp>
      <p:sp>
        <p:nvSpPr>
          <p:cNvPr id="6" name="Footer Placeholder 5">
            <a:extLst>
              <a:ext uri="{FF2B5EF4-FFF2-40B4-BE49-F238E27FC236}">
                <a16:creationId xmlns:a16="http://schemas.microsoft.com/office/drawing/2014/main" id="{C1DBB357-C95E-4390-AA8D-572837A25AD3}"/>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B9D22531-D0CB-4A8B-9A16-BEC58195AFF9}"/>
              </a:ext>
            </a:extLst>
          </p:cNvPr>
          <p:cNvSpPr>
            <a:spLocks noGrp="1"/>
          </p:cNvSpPr>
          <p:nvPr>
            <p:ph type="sldNum" sz="quarter" idx="12"/>
          </p:nvPr>
        </p:nvSpPr>
        <p:spPr/>
        <p:txBody>
          <a:bodyPr/>
          <a:lstStyle/>
          <a:p>
            <a:fld id="{E07C5D2F-7C7E-4629-AF40-4C62F698B51D}" type="slidenum">
              <a:rPr lang="en-GB" smtClean="0"/>
              <a:t>‹#›</a:t>
            </a:fld>
            <a:endParaRPr lang="en-GB"/>
          </a:p>
        </p:txBody>
      </p:sp>
    </p:spTree>
    <p:extLst>
      <p:ext uri="{BB962C8B-B14F-4D97-AF65-F5344CB8AC3E}">
        <p14:creationId xmlns:p14="http://schemas.microsoft.com/office/powerpoint/2010/main" val="270293481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D5B22-A983-4984-8512-3F04B4FC15D1}"/>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6F934544-AB62-4F4E-B20F-FC06D1164622}"/>
              </a:ext>
            </a:extLst>
          </p:cNvPr>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EA1E2A8B-30F3-4C56-8885-607005649B05}"/>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9A3E05F-3764-43D7-8BED-B187DDB14424}"/>
              </a:ext>
            </a:extLst>
          </p:cNvPr>
          <p:cNvSpPr>
            <a:spLocks noGrp="1"/>
          </p:cNvSpPr>
          <p:nvPr>
            <p:ph type="dt" sz="half" idx="10"/>
          </p:nvPr>
        </p:nvSpPr>
        <p:spPr/>
        <p:txBody>
          <a:bodyPr/>
          <a:lstStyle/>
          <a:p>
            <a:fld id="{B5EF1384-43F9-409D-BDE6-0C12EB5CBF7B}" type="datetimeFigureOut">
              <a:rPr lang="en-GB" smtClean="0"/>
              <a:t>13/09/2023</a:t>
            </a:fld>
            <a:endParaRPr lang="en-GB"/>
          </a:p>
        </p:txBody>
      </p:sp>
      <p:sp>
        <p:nvSpPr>
          <p:cNvPr id="6" name="Footer Placeholder 5">
            <a:extLst>
              <a:ext uri="{FF2B5EF4-FFF2-40B4-BE49-F238E27FC236}">
                <a16:creationId xmlns:a16="http://schemas.microsoft.com/office/drawing/2014/main" id="{CE61E555-86DB-43C4-9089-6AAF0DAA63BA}"/>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564ED912-FD12-437D-BD7E-2B436A40E90F}"/>
              </a:ext>
            </a:extLst>
          </p:cNvPr>
          <p:cNvSpPr>
            <a:spLocks noGrp="1"/>
          </p:cNvSpPr>
          <p:nvPr>
            <p:ph type="sldNum" sz="quarter" idx="12"/>
          </p:nvPr>
        </p:nvSpPr>
        <p:spPr/>
        <p:txBody>
          <a:bodyPr/>
          <a:lstStyle/>
          <a:p>
            <a:fld id="{E07C5D2F-7C7E-4629-AF40-4C62F698B51D}" type="slidenum">
              <a:rPr lang="en-GB" smtClean="0"/>
              <a:t>‹#›</a:t>
            </a:fld>
            <a:endParaRPr lang="en-GB"/>
          </a:p>
        </p:txBody>
      </p:sp>
    </p:spTree>
    <p:extLst>
      <p:ext uri="{BB962C8B-B14F-4D97-AF65-F5344CB8AC3E}">
        <p14:creationId xmlns:p14="http://schemas.microsoft.com/office/powerpoint/2010/main" val="12416408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952C47-28F6-462B-AF66-E883DCA8548F}"/>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8A81169C-EF97-4C53-82E1-3E3A1BA3A67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82E030E-CB62-4DAF-B7B1-FF164F7DEE84}"/>
              </a:ext>
            </a:extLst>
          </p:cNvPr>
          <p:cNvSpPr>
            <a:spLocks noGrp="1"/>
          </p:cNvSpPr>
          <p:nvPr>
            <p:ph type="dt" sz="half" idx="10"/>
          </p:nvPr>
        </p:nvSpPr>
        <p:spPr/>
        <p:txBody>
          <a:bodyPr/>
          <a:lstStyle/>
          <a:p>
            <a:fld id="{B5EF1384-43F9-409D-BDE6-0C12EB5CBF7B}" type="datetimeFigureOut">
              <a:rPr lang="en-GB" smtClean="0"/>
              <a:t>13/09/2023</a:t>
            </a:fld>
            <a:endParaRPr lang="en-GB"/>
          </a:p>
        </p:txBody>
      </p:sp>
      <p:sp>
        <p:nvSpPr>
          <p:cNvPr id="5" name="Footer Placeholder 4">
            <a:extLst>
              <a:ext uri="{FF2B5EF4-FFF2-40B4-BE49-F238E27FC236}">
                <a16:creationId xmlns:a16="http://schemas.microsoft.com/office/drawing/2014/main" id="{6BE6014E-D4B6-4533-B05D-9984354A318F}"/>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4190C3F-2235-4BDE-B5AA-63EFA111645B}"/>
              </a:ext>
            </a:extLst>
          </p:cNvPr>
          <p:cNvSpPr>
            <a:spLocks noGrp="1"/>
          </p:cNvSpPr>
          <p:nvPr>
            <p:ph type="sldNum" sz="quarter" idx="12"/>
          </p:nvPr>
        </p:nvSpPr>
        <p:spPr/>
        <p:txBody>
          <a:bodyPr/>
          <a:lstStyle/>
          <a:p>
            <a:fld id="{E07C5D2F-7C7E-4629-AF40-4C62F698B51D}" type="slidenum">
              <a:rPr lang="en-GB" smtClean="0"/>
              <a:t>‹#›</a:t>
            </a:fld>
            <a:endParaRPr lang="en-GB"/>
          </a:p>
        </p:txBody>
      </p:sp>
    </p:spTree>
    <p:extLst>
      <p:ext uri="{BB962C8B-B14F-4D97-AF65-F5344CB8AC3E}">
        <p14:creationId xmlns:p14="http://schemas.microsoft.com/office/powerpoint/2010/main" val="41541925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AE14CED-1F1B-421E-B93F-C8FF55A4C752}"/>
              </a:ext>
            </a:extLst>
          </p:cNvPr>
          <p:cNvSpPr>
            <a:spLocks noGrp="1"/>
          </p:cNvSpPr>
          <p:nvPr>
            <p:ph type="title" orient="vert"/>
          </p:nvPr>
        </p:nvSpPr>
        <p:spPr>
          <a:xfrm>
            <a:off x="8724901"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368196E5-17E5-4CA0-B228-F8E732E5021A}"/>
              </a:ext>
            </a:extLst>
          </p:cNvPr>
          <p:cNvSpPr>
            <a:spLocks noGrp="1"/>
          </p:cNvSpPr>
          <p:nvPr>
            <p:ph type="body" orient="vert" idx="1"/>
          </p:nvPr>
        </p:nvSpPr>
        <p:spPr>
          <a:xfrm>
            <a:off x="838201" y="365125"/>
            <a:ext cx="76835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8FBA7C6D-66CD-48EF-9465-230208D66CFF}"/>
              </a:ext>
            </a:extLst>
          </p:cNvPr>
          <p:cNvSpPr>
            <a:spLocks noGrp="1"/>
          </p:cNvSpPr>
          <p:nvPr>
            <p:ph type="dt" sz="half" idx="10"/>
          </p:nvPr>
        </p:nvSpPr>
        <p:spPr/>
        <p:txBody>
          <a:bodyPr/>
          <a:lstStyle/>
          <a:p>
            <a:fld id="{B5EF1384-43F9-409D-BDE6-0C12EB5CBF7B}" type="datetimeFigureOut">
              <a:rPr lang="en-GB" smtClean="0"/>
              <a:t>13/09/2023</a:t>
            </a:fld>
            <a:endParaRPr lang="en-GB"/>
          </a:p>
        </p:txBody>
      </p:sp>
      <p:sp>
        <p:nvSpPr>
          <p:cNvPr id="5" name="Footer Placeholder 4">
            <a:extLst>
              <a:ext uri="{FF2B5EF4-FFF2-40B4-BE49-F238E27FC236}">
                <a16:creationId xmlns:a16="http://schemas.microsoft.com/office/drawing/2014/main" id="{5CE91898-6201-4BCB-AD79-701DF28676E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96293E2-6D7D-463B-89F1-5CED8BD104CF}"/>
              </a:ext>
            </a:extLst>
          </p:cNvPr>
          <p:cNvSpPr>
            <a:spLocks noGrp="1"/>
          </p:cNvSpPr>
          <p:nvPr>
            <p:ph type="sldNum" sz="quarter" idx="12"/>
          </p:nvPr>
        </p:nvSpPr>
        <p:spPr/>
        <p:txBody>
          <a:bodyPr/>
          <a:lstStyle/>
          <a:p>
            <a:fld id="{E07C5D2F-7C7E-4629-AF40-4C62F698B51D}" type="slidenum">
              <a:rPr lang="en-GB" smtClean="0"/>
              <a:t>‹#›</a:t>
            </a:fld>
            <a:endParaRPr lang="en-GB"/>
          </a:p>
        </p:txBody>
      </p:sp>
    </p:spTree>
    <p:extLst>
      <p:ext uri="{BB962C8B-B14F-4D97-AF65-F5344CB8AC3E}">
        <p14:creationId xmlns:p14="http://schemas.microsoft.com/office/powerpoint/2010/main" val="65086018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Photo cover or section slide text left">
    <p:spTree>
      <p:nvGrpSpPr>
        <p:cNvPr id="1" name=""/>
        <p:cNvGrpSpPr/>
        <p:nvPr/>
      </p:nvGrpSpPr>
      <p:grpSpPr>
        <a:xfrm>
          <a:off x="0" y="0"/>
          <a:ext cx="0" cy="0"/>
          <a:chOff x="0" y="0"/>
          <a:chExt cx="0" cy="0"/>
        </a:xfrm>
      </p:grpSpPr>
      <p:pic>
        <p:nvPicPr>
          <p:cNvPr id="9" name="Picture 8"/>
          <p:cNvPicPr>
            <a:picLocks noChangeAspect="1"/>
          </p:cNvPicPr>
          <p:nvPr userDrawn="1"/>
        </p:nvPicPr>
        <p:blipFill rotWithShape="1">
          <a:blip r:embed="rId2" cstate="email">
            <a:extLst>
              <a:ext uri="{28A0092B-C50C-407E-A947-70E740481C1C}">
                <a14:useLocalDpi xmlns:a14="http://schemas.microsoft.com/office/drawing/2010/main" val="0"/>
              </a:ext>
            </a:extLst>
          </a:blip>
          <a:srcRect/>
          <a:stretch/>
        </p:blipFill>
        <p:spPr>
          <a:xfrm>
            <a:off x="1" y="1278000"/>
            <a:ext cx="12188831" cy="5580000"/>
          </a:xfrm>
          <a:prstGeom prst="rect">
            <a:avLst/>
          </a:prstGeom>
        </p:spPr>
      </p:pic>
      <p:sp>
        <p:nvSpPr>
          <p:cNvPr id="2" name="Title 1"/>
          <p:cNvSpPr>
            <a:spLocks noGrp="1"/>
          </p:cNvSpPr>
          <p:nvPr>
            <p:ph type="ctrTitle"/>
          </p:nvPr>
        </p:nvSpPr>
        <p:spPr>
          <a:xfrm>
            <a:off x="486000" y="2116802"/>
            <a:ext cx="5608800" cy="1015663"/>
          </a:xfrm>
        </p:spPr>
        <p:txBody>
          <a:bodyPr anchor="t" anchorCtr="0">
            <a:spAutoFit/>
          </a:bodyPr>
          <a:lstStyle>
            <a:lvl1pPr algn="l">
              <a:defRPr sz="3600">
                <a:solidFill>
                  <a:schemeClr val="bg1"/>
                </a:solidFill>
              </a:defRPr>
            </a:lvl1pPr>
          </a:lstStyle>
          <a:p>
            <a:r>
              <a:rPr lang="en-GB"/>
              <a:t>Click to edit Master title style</a:t>
            </a:r>
            <a:endParaRPr lang="en-US"/>
          </a:p>
        </p:txBody>
      </p:sp>
      <p:sp>
        <p:nvSpPr>
          <p:cNvPr id="3" name="Subtitle 2"/>
          <p:cNvSpPr>
            <a:spLocks noGrp="1"/>
          </p:cNvSpPr>
          <p:nvPr>
            <p:ph type="subTitle" idx="1"/>
          </p:nvPr>
        </p:nvSpPr>
        <p:spPr>
          <a:xfrm>
            <a:off x="486000" y="4935601"/>
            <a:ext cx="5608800" cy="323165"/>
          </a:xfrm>
        </p:spPr>
        <p:txBody>
          <a:bodyPr/>
          <a:lstStyle>
            <a:lvl1pPr marL="0" indent="0" algn="l">
              <a:buNone/>
              <a:defRPr sz="15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a:t>Click to edit Master subtitle style</a:t>
            </a:r>
            <a:endParaRPr lang="en-US"/>
          </a:p>
        </p:txBody>
      </p:sp>
    </p:spTree>
    <p:extLst>
      <p:ext uri="{BB962C8B-B14F-4D97-AF65-F5344CB8AC3E}">
        <p14:creationId xmlns:p14="http://schemas.microsoft.com/office/powerpoint/2010/main" val="16623354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Photo cover or section slide text right">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email">
            <a:extLst>
              <a:ext uri="{28A0092B-C50C-407E-A947-70E740481C1C}">
                <a14:useLocalDpi xmlns:a14="http://schemas.microsoft.com/office/drawing/2010/main" val="0"/>
              </a:ext>
            </a:extLst>
          </a:blip>
          <a:srcRect/>
          <a:stretch/>
        </p:blipFill>
        <p:spPr>
          <a:xfrm>
            <a:off x="1" y="1278000"/>
            <a:ext cx="12188831" cy="5580000"/>
          </a:xfrm>
          <a:prstGeom prst="rect">
            <a:avLst/>
          </a:prstGeom>
        </p:spPr>
      </p:pic>
      <p:sp>
        <p:nvSpPr>
          <p:cNvPr id="2" name="Title 1"/>
          <p:cNvSpPr>
            <a:spLocks noGrp="1"/>
          </p:cNvSpPr>
          <p:nvPr>
            <p:ph type="title"/>
          </p:nvPr>
        </p:nvSpPr>
        <p:spPr>
          <a:xfrm>
            <a:off x="6094800" y="2116802"/>
            <a:ext cx="5608800" cy="1015663"/>
          </a:xfrm>
        </p:spPr>
        <p:txBody>
          <a:bodyPr/>
          <a:lstStyle>
            <a:lvl1pPr>
              <a:defRPr>
                <a:solidFill>
                  <a:schemeClr val="bg1"/>
                </a:solidFill>
              </a:defRPr>
            </a:lvl1pPr>
          </a:lstStyle>
          <a:p>
            <a:r>
              <a:rPr lang="en-GB"/>
              <a:t>Click to edit Master title style</a:t>
            </a:r>
            <a:endParaRPr lang="en-US"/>
          </a:p>
        </p:txBody>
      </p:sp>
      <p:sp>
        <p:nvSpPr>
          <p:cNvPr id="3" name="Subtitle 2"/>
          <p:cNvSpPr>
            <a:spLocks noGrp="1"/>
          </p:cNvSpPr>
          <p:nvPr>
            <p:ph type="subTitle" idx="1"/>
          </p:nvPr>
        </p:nvSpPr>
        <p:spPr>
          <a:xfrm>
            <a:off x="6094800" y="4935601"/>
            <a:ext cx="5608800" cy="323165"/>
          </a:xfrm>
        </p:spPr>
        <p:txBody>
          <a:bodyPr/>
          <a:lstStyle>
            <a:lvl1pPr marL="0" indent="0" algn="l">
              <a:buNone/>
              <a:defRPr sz="15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a:t>Click to edit Master subtitle style</a:t>
            </a:r>
            <a:endParaRPr lang="en-US"/>
          </a:p>
        </p:txBody>
      </p:sp>
    </p:spTree>
    <p:extLst>
      <p:ext uri="{BB962C8B-B14F-4D97-AF65-F5344CB8AC3E}">
        <p14:creationId xmlns:p14="http://schemas.microsoft.com/office/powerpoint/2010/main" val="3582412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ver or section slide plain">
    <p:spTree>
      <p:nvGrpSpPr>
        <p:cNvPr id="1" name=""/>
        <p:cNvGrpSpPr/>
        <p:nvPr/>
      </p:nvGrpSpPr>
      <p:grpSpPr>
        <a:xfrm>
          <a:off x="0" y="0"/>
          <a:ext cx="0" cy="0"/>
          <a:chOff x="0" y="0"/>
          <a:chExt cx="0" cy="0"/>
        </a:xfrm>
      </p:grpSpPr>
      <p:sp>
        <p:nvSpPr>
          <p:cNvPr id="4" name="Title 1"/>
          <p:cNvSpPr>
            <a:spLocks noGrp="1"/>
          </p:cNvSpPr>
          <p:nvPr>
            <p:ph type="ctrTitle"/>
          </p:nvPr>
        </p:nvSpPr>
        <p:spPr>
          <a:xfrm>
            <a:off x="2919600" y="2296802"/>
            <a:ext cx="6321600" cy="1015663"/>
          </a:xfrm>
        </p:spPr>
        <p:txBody>
          <a:bodyPr anchor="t" anchorCtr="0">
            <a:spAutoFit/>
          </a:bodyPr>
          <a:lstStyle>
            <a:lvl1pPr algn="l">
              <a:defRPr sz="3600">
                <a:solidFill>
                  <a:srgbClr val="112643"/>
                </a:solidFill>
              </a:defRPr>
            </a:lvl1pPr>
          </a:lstStyle>
          <a:p>
            <a:r>
              <a:rPr lang="en-GB"/>
              <a:t>Click to edit Master title style</a:t>
            </a:r>
            <a:endParaRPr lang="en-US"/>
          </a:p>
        </p:txBody>
      </p:sp>
      <p:sp>
        <p:nvSpPr>
          <p:cNvPr id="5" name="Subtitle 2"/>
          <p:cNvSpPr>
            <a:spLocks noGrp="1"/>
          </p:cNvSpPr>
          <p:nvPr>
            <p:ph type="subTitle" idx="1"/>
          </p:nvPr>
        </p:nvSpPr>
        <p:spPr>
          <a:xfrm>
            <a:off x="2919600" y="4521601"/>
            <a:ext cx="6321600" cy="323165"/>
          </a:xfrm>
        </p:spPr>
        <p:txBody>
          <a:bodyPr/>
          <a:lstStyle>
            <a:lvl1pPr marL="0" indent="0" algn="l">
              <a:buNone/>
              <a:defRPr sz="1500">
                <a:solidFill>
                  <a:srgbClr val="112643"/>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a:t>Click to edit Master subtitle style</a:t>
            </a:r>
            <a:endParaRPr lang="en-US"/>
          </a:p>
        </p:txBody>
      </p:sp>
    </p:spTree>
    <p:extLst>
      <p:ext uri="{BB962C8B-B14F-4D97-AF65-F5344CB8AC3E}">
        <p14:creationId xmlns:p14="http://schemas.microsoft.com/office/powerpoint/2010/main" val="35683202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hoto cover or section slide text right">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1278000"/>
            <a:ext cx="12192000" cy="5580000"/>
          </a:xfrm>
          <a:prstGeom prst="rect">
            <a:avLst/>
          </a:prstGeom>
        </p:spPr>
      </p:pic>
      <p:sp>
        <p:nvSpPr>
          <p:cNvPr id="2" name="Title 1"/>
          <p:cNvSpPr>
            <a:spLocks noGrp="1"/>
          </p:cNvSpPr>
          <p:nvPr>
            <p:ph type="title"/>
          </p:nvPr>
        </p:nvSpPr>
        <p:spPr>
          <a:xfrm>
            <a:off x="5966467" y="2213052"/>
            <a:ext cx="5608800" cy="1015663"/>
          </a:xfrm>
        </p:spPr>
        <p:txBody>
          <a:bodyPr/>
          <a:lstStyle>
            <a:lvl1pPr>
              <a:defRPr>
                <a:solidFill>
                  <a:schemeClr val="bg1"/>
                </a:solidFill>
              </a:defRPr>
            </a:lvl1pPr>
          </a:lstStyle>
          <a:p>
            <a:r>
              <a:rPr lang="en-GB"/>
              <a:t>Click to edit Master title style</a:t>
            </a:r>
            <a:endParaRPr lang="en-US"/>
          </a:p>
        </p:txBody>
      </p:sp>
      <p:sp>
        <p:nvSpPr>
          <p:cNvPr id="3" name="Subtitle 2"/>
          <p:cNvSpPr>
            <a:spLocks noGrp="1"/>
          </p:cNvSpPr>
          <p:nvPr>
            <p:ph type="subTitle" idx="1"/>
          </p:nvPr>
        </p:nvSpPr>
        <p:spPr>
          <a:xfrm>
            <a:off x="5966467" y="4935601"/>
            <a:ext cx="5608800" cy="323165"/>
          </a:xfrm>
        </p:spPr>
        <p:txBody>
          <a:bodyPr/>
          <a:lstStyle>
            <a:lvl1pPr marL="0" indent="0" algn="l">
              <a:buNone/>
              <a:defRPr sz="15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a:t>Click to edit Master subtitle style</a:t>
            </a:r>
            <a:endParaRPr lang="en-US"/>
          </a:p>
        </p:txBody>
      </p:sp>
    </p:spTree>
    <p:extLst>
      <p:ext uri="{BB962C8B-B14F-4D97-AF65-F5344CB8AC3E}">
        <p14:creationId xmlns:p14="http://schemas.microsoft.com/office/powerpoint/2010/main" val="55990902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ver or section slide green">
    <p:spTree>
      <p:nvGrpSpPr>
        <p:cNvPr id="1" name=""/>
        <p:cNvGrpSpPr/>
        <p:nvPr/>
      </p:nvGrpSpPr>
      <p:grpSpPr>
        <a:xfrm>
          <a:off x="0" y="0"/>
          <a:ext cx="0" cy="0"/>
          <a:chOff x="0" y="0"/>
          <a:chExt cx="0" cy="0"/>
        </a:xfrm>
      </p:grpSpPr>
      <p:sp>
        <p:nvSpPr>
          <p:cNvPr id="3" name="Rectangle 2"/>
          <p:cNvSpPr/>
          <p:nvPr userDrawn="1"/>
        </p:nvSpPr>
        <p:spPr>
          <a:xfrm>
            <a:off x="0" y="1271588"/>
            <a:ext cx="12192000" cy="5586412"/>
          </a:xfrm>
          <a:prstGeom prst="rect">
            <a:avLst/>
          </a:prstGeom>
          <a:solidFill>
            <a:srgbClr val="A5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 name="Title 1"/>
          <p:cNvSpPr>
            <a:spLocks noGrp="1"/>
          </p:cNvSpPr>
          <p:nvPr>
            <p:ph type="ctrTitle"/>
          </p:nvPr>
        </p:nvSpPr>
        <p:spPr>
          <a:xfrm>
            <a:off x="2919600" y="2296802"/>
            <a:ext cx="6321600" cy="1015663"/>
          </a:xfrm>
        </p:spPr>
        <p:txBody>
          <a:bodyPr anchor="t" anchorCtr="0">
            <a:spAutoFit/>
          </a:bodyPr>
          <a:lstStyle>
            <a:lvl1pPr algn="l">
              <a:defRPr sz="3600">
                <a:solidFill>
                  <a:srgbClr val="112643"/>
                </a:solidFill>
              </a:defRPr>
            </a:lvl1pPr>
          </a:lstStyle>
          <a:p>
            <a:r>
              <a:rPr lang="en-GB"/>
              <a:t>Click to edit Master title style</a:t>
            </a:r>
            <a:endParaRPr lang="en-US"/>
          </a:p>
        </p:txBody>
      </p:sp>
      <p:sp>
        <p:nvSpPr>
          <p:cNvPr id="5" name="Subtitle 2"/>
          <p:cNvSpPr>
            <a:spLocks noGrp="1"/>
          </p:cNvSpPr>
          <p:nvPr>
            <p:ph type="subTitle" idx="1"/>
          </p:nvPr>
        </p:nvSpPr>
        <p:spPr>
          <a:xfrm>
            <a:off x="2919600" y="4521601"/>
            <a:ext cx="6321600" cy="323165"/>
          </a:xfrm>
        </p:spPr>
        <p:txBody>
          <a:bodyPr/>
          <a:lstStyle>
            <a:lvl1pPr marL="0" indent="0" algn="l">
              <a:buNone/>
              <a:defRPr sz="1500">
                <a:solidFill>
                  <a:srgbClr val="112643"/>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a:t>Click to edit Master subtitle style</a:t>
            </a:r>
            <a:endParaRPr lang="en-US"/>
          </a:p>
        </p:txBody>
      </p:sp>
    </p:spTree>
    <p:extLst>
      <p:ext uri="{BB962C8B-B14F-4D97-AF65-F5344CB8AC3E}">
        <p14:creationId xmlns:p14="http://schemas.microsoft.com/office/powerpoint/2010/main" val="315500647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ver or section slide dark blue">
    <p:spTree>
      <p:nvGrpSpPr>
        <p:cNvPr id="1" name=""/>
        <p:cNvGrpSpPr/>
        <p:nvPr/>
      </p:nvGrpSpPr>
      <p:grpSpPr>
        <a:xfrm>
          <a:off x="0" y="0"/>
          <a:ext cx="0" cy="0"/>
          <a:chOff x="0" y="0"/>
          <a:chExt cx="0" cy="0"/>
        </a:xfrm>
      </p:grpSpPr>
      <p:sp>
        <p:nvSpPr>
          <p:cNvPr id="3" name="Rectangle 2"/>
          <p:cNvSpPr/>
          <p:nvPr userDrawn="1"/>
        </p:nvSpPr>
        <p:spPr>
          <a:xfrm>
            <a:off x="0" y="1271588"/>
            <a:ext cx="12192000" cy="5586412"/>
          </a:xfrm>
          <a:prstGeom prst="rect">
            <a:avLst/>
          </a:prstGeom>
          <a:solidFill>
            <a:srgbClr val="1126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 name="Title 1"/>
          <p:cNvSpPr>
            <a:spLocks noGrp="1"/>
          </p:cNvSpPr>
          <p:nvPr>
            <p:ph type="ctrTitle"/>
          </p:nvPr>
        </p:nvSpPr>
        <p:spPr>
          <a:xfrm>
            <a:off x="2919600" y="2296802"/>
            <a:ext cx="6321600" cy="1015663"/>
          </a:xfrm>
        </p:spPr>
        <p:txBody>
          <a:bodyPr anchor="t" anchorCtr="0">
            <a:spAutoFit/>
          </a:bodyPr>
          <a:lstStyle>
            <a:lvl1pPr algn="l">
              <a:defRPr sz="3600">
                <a:solidFill>
                  <a:schemeClr val="bg1"/>
                </a:solidFill>
              </a:defRPr>
            </a:lvl1pPr>
          </a:lstStyle>
          <a:p>
            <a:r>
              <a:rPr lang="en-GB"/>
              <a:t>Click to edit Master title style</a:t>
            </a:r>
            <a:endParaRPr lang="en-US"/>
          </a:p>
        </p:txBody>
      </p:sp>
      <p:sp>
        <p:nvSpPr>
          <p:cNvPr id="5" name="Subtitle 2"/>
          <p:cNvSpPr>
            <a:spLocks noGrp="1"/>
          </p:cNvSpPr>
          <p:nvPr>
            <p:ph type="subTitle" idx="1"/>
          </p:nvPr>
        </p:nvSpPr>
        <p:spPr>
          <a:xfrm>
            <a:off x="2919600" y="4521601"/>
            <a:ext cx="6321600" cy="323165"/>
          </a:xfrm>
        </p:spPr>
        <p:txBody>
          <a:bodyPr/>
          <a:lstStyle>
            <a:lvl1pPr marL="0" indent="0" algn="l">
              <a:buNone/>
              <a:defRPr sz="15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a:t>Click to edit Master subtitle style</a:t>
            </a:r>
            <a:endParaRPr lang="en-US"/>
          </a:p>
        </p:txBody>
      </p:sp>
    </p:spTree>
    <p:extLst>
      <p:ext uri="{BB962C8B-B14F-4D97-AF65-F5344CB8AC3E}">
        <p14:creationId xmlns:p14="http://schemas.microsoft.com/office/powerpoint/2010/main" val="266859124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9/13/2023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56138737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9/13/2023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416613107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764DE79-268F-4C1A-8933-263129D2AF90}" type="datetimeFigureOut">
              <a:rPr lang="en-US" dirty="0"/>
              <a:t>9/13/2023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43697786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764DE79-268F-4C1A-8933-263129D2AF90}" type="datetimeFigureOut">
              <a:rPr lang="en-US" dirty="0"/>
              <a:t>9/13/2023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00879627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764DE79-268F-4C1A-8933-263129D2AF90}" type="datetimeFigureOut">
              <a:rPr lang="en-US" dirty="0"/>
              <a:t>9/13/2023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88829484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764DE79-268F-4C1A-8933-263129D2AF90}" type="datetimeFigureOut">
              <a:rPr lang="en-US" dirty="0"/>
              <a:t>9/13/2023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54418733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t>9/13/2023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63906625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9/13/2023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6322203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or section slide plain">
    <p:spTree>
      <p:nvGrpSpPr>
        <p:cNvPr id="1" name=""/>
        <p:cNvGrpSpPr/>
        <p:nvPr/>
      </p:nvGrpSpPr>
      <p:grpSpPr>
        <a:xfrm>
          <a:off x="0" y="0"/>
          <a:ext cx="0" cy="0"/>
          <a:chOff x="0" y="0"/>
          <a:chExt cx="0" cy="0"/>
        </a:xfrm>
      </p:grpSpPr>
      <p:sp>
        <p:nvSpPr>
          <p:cNvPr id="4" name="Title 1"/>
          <p:cNvSpPr>
            <a:spLocks noGrp="1"/>
          </p:cNvSpPr>
          <p:nvPr>
            <p:ph type="ctrTitle"/>
          </p:nvPr>
        </p:nvSpPr>
        <p:spPr>
          <a:xfrm>
            <a:off x="2919600" y="2393052"/>
            <a:ext cx="6321600" cy="1015663"/>
          </a:xfrm>
        </p:spPr>
        <p:txBody>
          <a:bodyPr anchor="t" anchorCtr="0">
            <a:spAutoFit/>
          </a:bodyPr>
          <a:lstStyle>
            <a:lvl1pPr algn="l">
              <a:defRPr sz="3600">
                <a:solidFill>
                  <a:srgbClr val="112643"/>
                </a:solidFill>
              </a:defRPr>
            </a:lvl1pPr>
          </a:lstStyle>
          <a:p>
            <a:r>
              <a:rPr lang="en-GB"/>
              <a:t>Click to edit Master title style</a:t>
            </a:r>
            <a:endParaRPr lang="en-US"/>
          </a:p>
        </p:txBody>
      </p:sp>
      <p:sp>
        <p:nvSpPr>
          <p:cNvPr id="5" name="Subtitle 2"/>
          <p:cNvSpPr>
            <a:spLocks noGrp="1"/>
          </p:cNvSpPr>
          <p:nvPr>
            <p:ph type="subTitle" idx="1"/>
          </p:nvPr>
        </p:nvSpPr>
        <p:spPr>
          <a:xfrm>
            <a:off x="2919600" y="4521601"/>
            <a:ext cx="6321600" cy="323165"/>
          </a:xfrm>
        </p:spPr>
        <p:txBody>
          <a:bodyPr/>
          <a:lstStyle>
            <a:lvl1pPr marL="0" indent="0" algn="l">
              <a:buNone/>
              <a:defRPr sz="1500">
                <a:solidFill>
                  <a:srgbClr val="112643"/>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a:t>Click to edit Master subtitle style</a:t>
            </a:r>
            <a:endParaRPr lang="en-US"/>
          </a:p>
        </p:txBody>
      </p:sp>
    </p:spTree>
    <p:extLst>
      <p:ext uri="{BB962C8B-B14F-4D97-AF65-F5344CB8AC3E}">
        <p14:creationId xmlns:p14="http://schemas.microsoft.com/office/powerpoint/2010/main" val="254701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9/13/2023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5154636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9/13/2023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12813101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9/13/2023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2955939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Cover or section slide green">
    <p:spTree>
      <p:nvGrpSpPr>
        <p:cNvPr id="1" name=""/>
        <p:cNvGrpSpPr/>
        <p:nvPr/>
      </p:nvGrpSpPr>
      <p:grpSpPr>
        <a:xfrm>
          <a:off x="0" y="0"/>
          <a:ext cx="0" cy="0"/>
          <a:chOff x="0" y="0"/>
          <a:chExt cx="0" cy="0"/>
        </a:xfrm>
      </p:grpSpPr>
      <p:sp>
        <p:nvSpPr>
          <p:cNvPr id="3" name="Rectangle 2"/>
          <p:cNvSpPr/>
          <p:nvPr userDrawn="1"/>
        </p:nvSpPr>
        <p:spPr>
          <a:xfrm>
            <a:off x="0" y="1271588"/>
            <a:ext cx="12192000" cy="5586412"/>
          </a:xfrm>
          <a:prstGeom prst="rect">
            <a:avLst/>
          </a:prstGeom>
          <a:solidFill>
            <a:srgbClr val="A5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 name="Title 1"/>
          <p:cNvSpPr>
            <a:spLocks noGrp="1"/>
          </p:cNvSpPr>
          <p:nvPr>
            <p:ph type="ctrTitle"/>
          </p:nvPr>
        </p:nvSpPr>
        <p:spPr>
          <a:xfrm>
            <a:off x="2919600" y="2296802"/>
            <a:ext cx="6321600" cy="1015663"/>
          </a:xfrm>
        </p:spPr>
        <p:txBody>
          <a:bodyPr anchor="t" anchorCtr="0">
            <a:spAutoFit/>
          </a:bodyPr>
          <a:lstStyle>
            <a:lvl1pPr algn="l">
              <a:defRPr sz="3600">
                <a:solidFill>
                  <a:srgbClr val="112643"/>
                </a:solidFill>
              </a:defRPr>
            </a:lvl1pPr>
          </a:lstStyle>
          <a:p>
            <a:r>
              <a:rPr lang="en-GB"/>
              <a:t>Click to edit Master title style</a:t>
            </a:r>
            <a:endParaRPr lang="en-US"/>
          </a:p>
        </p:txBody>
      </p:sp>
      <p:sp>
        <p:nvSpPr>
          <p:cNvPr id="5" name="Subtitle 2"/>
          <p:cNvSpPr>
            <a:spLocks noGrp="1"/>
          </p:cNvSpPr>
          <p:nvPr>
            <p:ph type="subTitle" idx="1"/>
          </p:nvPr>
        </p:nvSpPr>
        <p:spPr>
          <a:xfrm>
            <a:off x="2919600" y="4521601"/>
            <a:ext cx="6321600" cy="323165"/>
          </a:xfrm>
        </p:spPr>
        <p:txBody>
          <a:bodyPr/>
          <a:lstStyle>
            <a:lvl1pPr marL="0" indent="0" algn="l">
              <a:buNone/>
              <a:defRPr sz="1500">
                <a:solidFill>
                  <a:srgbClr val="112643"/>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a:t>Click to edit Master subtitle style</a:t>
            </a:r>
            <a:endParaRPr lang="en-US"/>
          </a:p>
        </p:txBody>
      </p:sp>
    </p:spTree>
    <p:extLst>
      <p:ext uri="{BB962C8B-B14F-4D97-AF65-F5344CB8AC3E}">
        <p14:creationId xmlns:p14="http://schemas.microsoft.com/office/powerpoint/2010/main" val="15264675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ver or section slide green">
    <p:spTree>
      <p:nvGrpSpPr>
        <p:cNvPr id="1" name=""/>
        <p:cNvGrpSpPr/>
        <p:nvPr/>
      </p:nvGrpSpPr>
      <p:grpSpPr>
        <a:xfrm>
          <a:off x="0" y="0"/>
          <a:ext cx="0" cy="0"/>
          <a:chOff x="0" y="0"/>
          <a:chExt cx="0" cy="0"/>
        </a:xfrm>
      </p:grpSpPr>
      <p:sp>
        <p:nvSpPr>
          <p:cNvPr id="3" name="Rectangle 2"/>
          <p:cNvSpPr/>
          <p:nvPr userDrawn="1"/>
        </p:nvSpPr>
        <p:spPr>
          <a:xfrm>
            <a:off x="0" y="1271588"/>
            <a:ext cx="12192000" cy="5586412"/>
          </a:xfrm>
          <a:prstGeom prst="rect">
            <a:avLst/>
          </a:prstGeom>
          <a:solidFill>
            <a:srgbClr val="A5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 name="Title 1"/>
          <p:cNvSpPr>
            <a:spLocks noGrp="1"/>
          </p:cNvSpPr>
          <p:nvPr>
            <p:ph type="ctrTitle"/>
          </p:nvPr>
        </p:nvSpPr>
        <p:spPr>
          <a:xfrm>
            <a:off x="2919600" y="2393052"/>
            <a:ext cx="6321600" cy="1015663"/>
          </a:xfrm>
        </p:spPr>
        <p:txBody>
          <a:bodyPr anchor="t" anchorCtr="0">
            <a:spAutoFit/>
          </a:bodyPr>
          <a:lstStyle>
            <a:lvl1pPr algn="l">
              <a:defRPr sz="3600">
                <a:solidFill>
                  <a:srgbClr val="112643"/>
                </a:solidFill>
              </a:defRPr>
            </a:lvl1pPr>
          </a:lstStyle>
          <a:p>
            <a:r>
              <a:rPr lang="en-GB"/>
              <a:t>Click to edit Master title style</a:t>
            </a:r>
            <a:endParaRPr lang="en-US"/>
          </a:p>
        </p:txBody>
      </p:sp>
      <p:sp>
        <p:nvSpPr>
          <p:cNvPr id="5" name="Subtitle 2"/>
          <p:cNvSpPr>
            <a:spLocks noGrp="1"/>
          </p:cNvSpPr>
          <p:nvPr>
            <p:ph type="subTitle" idx="1"/>
          </p:nvPr>
        </p:nvSpPr>
        <p:spPr>
          <a:xfrm>
            <a:off x="2919600" y="4521601"/>
            <a:ext cx="6321600" cy="323165"/>
          </a:xfrm>
        </p:spPr>
        <p:txBody>
          <a:bodyPr/>
          <a:lstStyle>
            <a:lvl1pPr marL="0" indent="0" algn="l">
              <a:buNone/>
              <a:defRPr sz="1500">
                <a:solidFill>
                  <a:srgbClr val="112643"/>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a:t>Click to edit Master subtitle style</a:t>
            </a:r>
            <a:endParaRPr lang="en-US"/>
          </a:p>
        </p:txBody>
      </p:sp>
    </p:spTree>
    <p:extLst>
      <p:ext uri="{BB962C8B-B14F-4D97-AF65-F5344CB8AC3E}">
        <p14:creationId xmlns:p14="http://schemas.microsoft.com/office/powerpoint/2010/main" val="2493630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ver or section slide dark blue">
    <p:spTree>
      <p:nvGrpSpPr>
        <p:cNvPr id="1" name=""/>
        <p:cNvGrpSpPr/>
        <p:nvPr/>
      </p:nvGrpSpPr>
      <p:grpSpPr>
        <a:xfrm>
          <a:off x="0" y="0"/>
          <a:ext cx="0" cy="0"/>
          <a:chOff x="0" y="0"/>
          <a:chExt cx="0" cy="0"/>
        </a:xfrm>
      </p:grpSpPr>
      <p:sp>
        <p:nvSpPr>
          <p:cNvPr id="3" name="Rectangle 2"/>
          <p:cNvSpPr/>
          <p:nvPr userDrawn="1"/>
        </p:nvSpPr>
        <p:spPr>
          <a:xfrm>
            <a:off x="0" y="1271588"/>
            <a:ext cx="12192000" cy="5586412"/>
          </a:xfrm>
          <a:prstGeom prst="rect">
            <a:avLst/>
          </a:prstGeom>
          <a:solidFill>
            <a:srgbClr val="1126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 name="Title 1"/>
          <p:cNvSpPr>
            <a:spLocks noGrp="1"/>
          </p:cNvSpPr>
          <p:nvPr>
            <p:ph type="ctrTitle"/>
          </p:nvPr>
        </p:nvSpPr>
        <p:spPr>
          <a:xfrm>
            <a:off x="2919600" y="2393052"/>
            <a:ext cx="6321600" cy="1015663"/>
          </a:xfrm>
        </p:spPr>
        <p:txBody>
          <a:bodyPr anchor="t" anchorCtr="0">
            <a:spAutoFit/>
          </a:bodyPr>
          <a:lstStyle>
            <a:lvl1pPr algn="l">
              <a:defRPr sz="3600">
                <a:solidFill>
                  <a:schemeClr val="bg1"/>
                </a:solidFill>
              </a:defRPr>
            </a:lvl1pPr>
          </a:lstStyle>
          <a:p>
            <a:r>
              <a:rPr lang="en-GB"/>
              <a:t>Click to edit Master title style</a:t>
            </a:r>
            <a:endParaRPr lang="en-US"/>
          </a:p>
        </p:txBody>
      </p:sp>
      <p:sp>
        <p:nvSpPr>
          <p:cNvPr id="5" name="Subtitle 2"/>
          <p:cNvSpPr>
            <a:spLocks noGrp="1"/>
          </p:cNvSpPr>
          <p:nvPr>
            <p:ph type="subTitle" idx="1"/>
          </p:nvPr>
        </p:nvSpPr>
        <p:spPr>
          <a:xfrm>
            <a:off x="2919600" y="4521601"/>
            <a:ext cx="6321600" cy="323165"/>
          </a:xfrm>
        </p:spPr>
        <p:txBody>
          <a:bodyPr/>
          <a:lstStyle>
            <a:lvl1pPr marL="0" indent="0" algn="l">
              <a:buNone/>
              <a:defRPr sz="15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a:t>Click to edit Master subtitle style</a:t>
            </a:r>
            <a:endParaRPr lang="en-US"/>
          </a:p>
        </p:txBody>
      </p:sp>
    </p:spTree>
    <p:extLst>
      <p:ext uri="{BB962C8B-B14F-4D97-AF65-F5344CB8AC3E}">
        <p14:creationId xmlns:p14="http://schemas.microsoft.com/office/powerpoint/2010/main" val="11076924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256A9F-9777-4BEF-8E92-EFB8567D7BD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D58747D4-7C10-49B9-B29A-661CDEF7D53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DC484565-66CC-453A-89C3-0337ABF9E227}"/>
              </a:ext>
            </a:extLst>
          </p:cNvPr>
          <p:cNvSpPr>
            <a:spLocks noGrp="1"/>
          </p:cNvSpPr>
          <p:nvPr>
            <p:ph type="dt" sz="half" idx="10"/>
          </p:nvPr>
        </p:nvSpPr>
        <p:spPr/>
        <p:txBody>
          <a:bodyPr/>
          <a:lstStyle/>
          <a:p>
            <a:fld id="{B5EF1384-43F9-409D-BDE6-0C12EB5CBF7B}" type="datetimeFigureOut">
              <a:rPr lang="en-GB" smtClean="0"/>
              <a:t>13/09/2023</a:t>
            </a:fld>
            <a:endParaRPr lang="en-GB"/>
          </a:p>
        </p:txBody>
      </p:sp>
      <p:sp>
        <p:nvSpPr>
          <p:cNvPr id="5" name="Footer Placeholder 4">
            <a:extLst>
              <a:ext uri="{FF2B5EF4-FFF2-40B4-BE49-F238E27FC236}">
                <a16:creationId xmlns:a16="http://schemas.microsoft.com/office/drawing/2014/main" id="{5EACE7D1-D7C4-4EF1-ACD3-764FF6B66F4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197BB91-DA43-4D1A-A15D-BB06372A9B63}"/>
              </a:ext>
            </a:extLst>
          </p:cNvPr>
          <p:cNvSpPr>
            <a:spLocks noGrp="1"/>
          </p:cNvSpPr>
          <p:nvPr>
            <p:ph type="sldNum" sz="quarter" idx="12"/>
          </p:nvPr>
        </p:nvSpPr>
        <p:spPr/>
        <p:txBody>
          <a:bodyPr/>
          <a:lstStyle/>
          <a:p>
            <a:fld id="{E07C5D2F-7C7E-4629-AF40-4C62F698B51D}" type="slidenum">
              <a:rPr lang="en-GB" smtClean="0"/>
              <a:t>‹#›</a:t>
            </a:fld>
            <a:endParaRPr lang="en-GB"/>
          </a:p>
        </p:txBody>
      </p:sp>
    </p:spTree>
    <p:extLst>
      <p:ext uri="{BB962C8B-B14F-4D97-AF65-F5344CB8AC3E}">
        <p14:creationId xmlns:p14="http://schemas.microsoft.com/office/powerpoint/2010/main" val="34980315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0373DC-E801-43BD-8BC7-8477870E2542}"/>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E030FB9E-B479-4410-A872-5B875A30F58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3E25109-B9B7-4303-B6C3-E9B657D83745}"/>
              </a:ext>
            </a:extLst>
          </p:cNvPr>
          <p:cNvSpPr>
            <a:spLocks noGrp="1"/>
          </p:cNvSpPr>
          <p:nvPr>
            <p:ph type="dt" sz="half" idx="10"/>
          </p:nvPr>
        </p:nvSpPr>
        <p:spPr/>
        <p:txBody>
          <a:bodyPr/>
          <a:lstStyle/>
          <a:p>
            <a:fld id="{B5EF1384-43F9-409D-BDE6-0C12EB5CBF7B}" type="datetimeFigureOut">
              <a:rPr lang="en-GB" smtClean="0"/>
              <a:t>13/09/2023</a:t>
            </a:fld>
            <a:endParaRPr lang="en-GB"/>
          </a:p>
        </p:txBody>
      </p:sp>
      <p:sp>
        <p:nvSpPr>
          <p:cNvPr id="5" name="Footer Placeholder 4">
            <a:extLst>
              <a:ext uri="{FF2B5EF4-FFF2-40B4-BE49-F238E27FC236}">
                <a16:creationId xmlns:a16="http://schemas.microsoft.com/office/drawing/2014/main" id="{A5026519-BE5A-42D6-BCF8-E0B13C62A49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A981C22-8D37-4669-BB8B-4006748169EE}"/>
              </a:ext>
            </a:extLst>
          </p:cNvPr>
          <p:cNvSpPr>
            <a:spLocks noGrp="1"/>
          </p:cNvSpPr>
          <p:nvPr>
            <p:ph type="sldNum" sz="quarter" idx="12"/>
          </p:nvPr>
        </p:nvSpPr>
        <p:spPr/>
        <p:txBody>
          <a:bodyPr/>
          <a:lstStyle/>
          <a:p>
            <a:fld id="{E07C5D2F-7C7E-4629-AF40-4C62F698B51D}" type="slidenum">
              <a:rPr lang="en-GB" smtClean="0"/>
              <a:t>‹#›</a:t>
            </a:fld>
            <a:endParaRPr lang="en-GB"/>
          </a:p>
        </p:txBody>
      </p:sp>
    </p:spTree>
    <p:extLst>
      <p:ext uri="{BB962C8B-B14F-4D97-AF65-F5344CB8AC3E}">
        <p14:creationId xmlns:p14="http://schemas.microsoft.com/office/powerpoint/2010/main" val="36982461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A5937C-2E22-47A1-985F-4268A4976CAA}"/>
              </a:ext>
            </a:extLst>
          </p:cNvPr>
          <p:cNvSpPr>
            <a:spLocks noGrp="1"/>
          </p:cNvSpPr>
          <p:nvPr>
            <p:ph type="title"/>
          </p:nvPr>
        </p:nvSpPr>
        <p:spPr>
          <a:xfrm>
            <a:off x="831851" y="1709739"/>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A969E2E8-289C-4A5A-A388-FF2A798622FB}"/>
              </a:ext>
            </a:extLst>
          </p:cNvPr>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8A17ECA-35A7-4E31-B15E-FA96D03C32B3}"/>
              </a:ext>
            </a:extLst>
          </p:cNvPr>
          <p:cNvSpPr>
            <a:spLocks noGrp="1"/>
          </p:cNvSpPr>
          <p:nvPr>
            <p:ph type="dt" sz="half" idx="10"/>
          </p:nvPr>
        </p:nvSpPr>
        <p:spPr/>
        <p:txBody>
          <a:bodyPr/>
          <a:lstStyle/>
          <a:p>
            <a:fld id="{B5EF1384-43F9-409D-BDE6-0C12EB5CBF7B}" type="datetimeFigureOut">
              <a:rPr lang="en-GB" smtClean="0"/>
              <a:t>13/09/2023</a:t>
            </a:fld>
            <a:endParaRPr lang="en-GB"/>
          </a:p>
        </p:txBody>
      </p:sp>
      <p:sp>
        <p:nvSpPr>
          <p:cNvPr id="5" name="Footer Placeholder 4">
            <a:extLst>
              <a:ext uri="{FF2B5EF4-FFF2-40B4-BE49-F238E27FC236}">
                <a16:creationId xmlns:a16="http://schemas.microsoft.com/office/drawing/2014/main" id="{BFEAE95A-DD03-4C92-A506-F64DA2AB83C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E23D16A-EF8E-43CA-935C-26AA6F03B226}"/>
              </a:ext>
            </a:extLst>
          </p:cNvPr>
          <p:cNvSpPr>
            <a:spLocks noGrp="1"/>
          </p:cNvSpPr>
          <p:nvPr>
            <p:ph type="sldNum" sz="quarter" idx="12"/>
          </p:nvPr>
        </p:nvSpPr>
        <p:spPr/>
        <p:txBody>
          <a:bodyPr/>
          <a:lstStyle/>
          <a:p>
            <a:fld id="{E07C5D2F-7C7E-4629-AF40-4C62F698B51D}" type="slidenum">
              <a:rPr lang="en-GB" smtClean="0"/>
              <a:t>‹#›</a:t>
            </a:fld>
            <a:endParaRPr lang="en-GB"/>
          </a:p>
        </p:txBody>
      </p:sp>
    </p:spTree>
    <p:extLst>
      <p:ext uri="{BB962C8B-B14F-4D97-AF65-F5344CB8AC3E}">
        <p14:creationId xmlns:p14="http://schemas.microsoft.com/office/powerpoint/2010/main" val="10715781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2CD30F-CDE1-43EF-8E94-5D8176FCADD2}"/>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2AB87AF5-1143-4F95-B707-3125F247245C}"/>
              </a:ext>
            </a:extLst>
          </p:cNvPr>
          <p:cNvSpPr>
            <a:spLocks noGrp="1"/>
          </p:cNvSpPr>
          <p:nvPr>
            <p:ph sz="half" idx="1"/>
          </p:nvPr>
        </p:nvSpPr>
        <p:spPr>
          <a:xfrm>
            <a:off x="838200" y="1825625"/>
            <a:ext cx="515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EAAADAC6-6033-4153-BBAF-BA35AF0A6656}"/>
              </a:ext>
            </a:extLst>
          </p:cNvPr>
          <p:cNvSpPr>
            <a:spLocks noGrp="1"/>
          </p:cNvSpPr>
          <p:nvPr>
            <p:ph sz="half" idx="2"/>
          </p:nvPr>
        </p:nvSpPr>
        <p:spPr>
          <a:xfrm>
            <a:off x="6197600" y="1825625"/>
            <a:ext cx="515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0679DEF3-C76F-45D7-AAEB-14705B3D6556}"/>
              </a:ext>
            </a:extLst>
          </p:cNvPr>
          <p:cNvSpPr>
            <a:spLocks noGrp="1"/>
          </p:cNvSpPr>
          <p:nvPr>
            <p:ph type="dt" sz="half" idx="10"/>
          </p:nvPr>
        </p:nvSpPr>
        <p:spPr/>
        <p:txBody>
          <a:bodyPr/>
          <a:lstStyle/>
          <a:p>
            <a:fld id="{B5EF1384-43F9-409D-BDE6-0C12EB5CBF7B}" type="datetimeFigureOut">
              <a:rPr lang="en-GB" smtClean="0"/>
              <a:t>13/09/2023</a:t>
            </a:fld>
            <a:endParaRPr lang="en-GB"/>
          </a:p>
        </p:txBody>
      </p:sp>
      <p:sp>
        <p:nvSpPr>
          <p:cNvPr id="6" name="Footer Placeholder 5">
            <a:extLst>
              <a:ext uri="{FF2B5EF4-FFF2-40B4-BE49-F238E27FC236}">
                <a16:creationId xmlns:a16="http://schemas.microsoft.com/office/drawing/2014/main" id="{A12D1A3B-21FF-44F5-B82B-BD6CFB12C9F5}"/>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3E77392C-23BD-470A-9DAD-1C3BB08B11F0}"/>
              </a:ext>
            </a:extLst>
          </p:cNvPr>
          <p:cNvSpPr>
            <a:spLocks noGrp="1"/>
          </p:cNvSpPr>
          <p:nvPr>
            <p:ph type="sldNum" sz="quarter" idx="12"/>
          </p:nvPr>
        </p:nvSpPr>
        <p:spPr/>
        <p:txBody>
          <a:bodyPr/>
          <a:lstStyle/>
          <a:p>
            <a:fld id="{E07C5D2F-7C7E-4629-AF40-4C62F698B51D}" type="slidenum">
              <a:rPr lang="en-GB" smtClean="0"/>
              <a:t>‹#›</a:t>
            </a:fld>
            <a:endParaRPr lang="en-GB"/>
          </a:p>
        </p:txBody>
      </p:sp>
    </p:spTree>
    <p:extLst>
      <p:ext uri="{BB962C8B-B14F-4D97-AF65-F5344CB8AC3E}">
        <p14:creationId xmlns:p14="http://schemas.microsoft.com/office/powerpoint/2010/main" val="51148133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slideLayout" Target="../slideLayouts/slideLayout19.xml"/><Relationship Id="rId7" Type="http://schemas.openxmlformats.org/officeDocument/2006/relationships/image" Target="../media/image3.jpeg"/><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theme" Target="../theme/theme3.xml"/><Relationship Id="rId5" Type="http://schemas.openxmlformats.org/officeDocument/2006/relationships/slideLayout" Target="../slideLayouts/slideLayout21.xml"/><Relationship Id="rId4" Type="http://schemas.openxmlformats.org/officeDocument/2006/relationships/slideLayout" Target="../slideLayouts/slideLayout20.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theme" Target="../theme/theme4.xml"/><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slideLayout" Target="../slideLayouts/slideLayout33.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5" Type="http://schemas.openxmlformats.org/officeDocument/2006/relationships/image" Target="../media/image4.jpeg"/><Relationship Id="rId10" Type="http://schemas.openxmlformats.org/officeDocument/2006/relationships/slideLayout" Target="../slideLayouts/slideLayout31.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image" Target="../media/image3.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14334" y="2213052"/>
            <a:ext cx="6064173" cy="1015663"/>
          </a:xfrm>
          <a:prstGeom prst="rect">
            <a:avLst/>
          </a:prstGeom>
        </p:spPr>
        <p:txBody>
          <a:bodyPr vert="horz" wrap="square" lIns="91440" tIns="45720" rIns="91440" bIns="45720" rtlCol="0" anchor="t" anchorCtr="0">
            <a:spAutoFit/>
          </a:bodyPr>
          <a:lstStyle/>
          <a:p>
            <a:r>
              <a:rPr lang="en-GB"/>
              <a:t>Click to edit Master title style</a:t>
            </a:r>
            <a:endParaRPr lang="en-US"/>
          </a:p>
        </p:txBody>
      </p:sp>
      <p:sp>
        <p:nvSpPr>
          <p:cNvPr id="3" name="Text Placeholder 2"/>
          <p:cNvSpPr>
            <a:spLocks noGrp="1"/>
          </p:cNvSpPr>
          <p:nvPr>
            <p:ph type="body" idx="1"/>
          </p:nvPr>
        </p:nvSpPr>
        <p:spPr>
          <a:xfrm>
            <a:off x="614333" y="4935601"/>
            <a:ext cx="5608800" cy="323165"/>
          </a:xfrm>
          <a:prstGeom prst="rect">
            <a:avLst/>
          </a:prstGeom>
        </p:spPr>
        <p:txBody>
          <a:bodyPr vert="horz" lIns="91440" tIns="45720" rIns="91440" bIns="45720" rtlCol="0">
            <a:spAutoFit/>
          </a:bodyPr>
          <a:lstStyle/>
          <a:p>
            <a:pPr lvl="0"/>
            <a:r>
              <a:rPr lang="en-GB"/>
              <a:t>Click to edit Master text styles</a:t>
            </a:r>
          </a:p>
        </p:txBody>
      </p:sp>
      <p:sp>
        <p:nvSpPr>
          <p:cNvPr id="20" name="Rectangle 19"/>
          <p:cNvSpPr/>
          <p:nvPr userDrawn="1"/>
        </p:nvSpPr>
        <p:spPr>
          <a:xfrm>
            <a:off x="0" y="1274729"/>
            <a:ext cx="12192000" cy="45719"/>
          </a:xfrm>
          <a:prstGeom prst="rect">
            <a:avLst/>
          </a:prstGeom>
          <a:solidFill>
            <a:srgbClr val="A5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7" name="Picture 6"/>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350654" y="382982"/>
            <a:ext cx="7015881" cy="531190"/>
          </a:xfrm>
          <a:prstGeom prst="rect">
            <a:avLst/>
          </a:prstGeom>
        </p:spPr>
      </p:pic>
    </p:spTree>
    <p:extLst>
      <p:ext uri="{BB962C8B-B14F-4D97-AF65-F5344CB8AC3E}">
        <p14:creationId xmlns:p14="http://schemas.microsoft.com/office/powerpoint/2010/main" val="881878655"/>
      </p:ext>
    </p:extLst>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Lst>
  <p:txStyles>
    <p:titleStyle>
      <a:lvl1pPr algn="l" defTabSz="685800" rtl="0" eaLnBrk="1" latinLnBrk="0" hangingPunct="1">
        <a:lnSpc>
          <a:spcPts val="3600"/>
        </a:lnSpc>
        <a:spcBef>
          <a:spcPct val="0"/>
        </a:spcBef>
        <a:buNone/>
        <a:defRPr sz="3600" b="1" i="0" kern="1200">
          <a:solidFill>
            <a:srgbClr val="112643"/>
          </a:solidFill>
          <a:latin typeface="Arial Black" charset="0"/>
          <a:ea typeface="Arial Black" charset="0"/>
          <a:cs typeface="Arial Black" charset="0"/>
        </a:defRPr>
      </a:lvl1pPr>
    </p:titleStyle>
    <p:bodyStyle>
      <a:lvl1pPr marL="0" indent="0" algn="l" defTabSz="685800" rtl="0" eaLnBrk="1" latinLnBrk="0" hangingPunct="1">
        <a:lnSpc>
          <a:spcPct val="100000"/>
        </a:lnSpc>
        <a:spcBef>
          <a:spcPts val="0"/>
        </a:spcBef>
        <a:buFont typeface="Arial"/>
        <a:buNone/>
        <a:defRPr sz="1500" b="1" i="0" kern="1200">
          <a:solidFill>
            <a:srgbClr val="112643"/>
          </a:solidFill>
          <a:latin typeface="Arial" charset="0"/>
          <a:ea typeface="Arial" charset="0"/>
          <a:cs typeface="Arial" charset="0"/>
        </a:defRPr>
      </a:lvl1pPr>
      <a:lvl2pPr marL="514350" indent="-171450" algn="l" defTabSz="685800" rtl="0" eaLnBrk="1" latinLnBrk="0" hangingPunct="1">
        <a:lnSpc>
          <a:spcPct val="90000"/>
        </a:lnSpc>
        <a:spcBef>
          <a:spcPts val="375"/>
        </a:spcBef>
        <a:buFont typeface="Arial"/>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A4BDF42-A4B7-4C6B-A55C-7371310F7BBB}"/>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8429F241-99F9-4733-B4EE-2D8B5B91AD8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5BC373C-2899-4CD1-8328-122F051244E3}"/>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5EF1384-43F9-409D-BDE6-0C12EB5CBF7B}" type="datetimeFigureOut">
              <a:rPr lang="en-GB" smtClean="0"/>
              <a:t>13/09/2023</a:t>
            </a:fld>
            <a:endParaRPr lang="en-GB"/>
          </a:p>
        </p:txBody>
      </p:sp>
      <p:sp>
        <p:nvSpPr>
          <p:cNvPr id="5" name="Footer Placeholder 4">
            <a:extLst>
              <a:ext uri="{FF2B5EF4-FFF2-40B4-BE49-F238E27FC236}">
                <a16:creationId xmlns:a16="http://schemas.microsoft.com/office/drawing/2014/main" id="{23FBC764-04D2-415F-90AF-6B0E2D992F14}"/>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9BB19358-95F4-4850-BC0E-FC67E06ECBF1}"/>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07C5D2F-7C7E-4629-AF40-4C62F698B51D}" type="slidenum">
              <a:rPr lang="en-GB" smtClean="0"/>
              <a:t>‹#›</a:t>
            </a:fld>
            <a:endParaRPr lang="en-GB"/>
          </a:p>
        </p:txBody>
      </p:sp>
    </p:spTree>
    <p:extLst>
      <p:ext uri="{BB962C8B-B14F-4D97-AF65-F5344CB8AC3E}">
        <p14:creationId xmlns:p14="http://schemas.microsoft.com/office/powerpoint/2010/main" val="2544746659"/>
      </p:ext>
    </p:extLst>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3" name="Picture 12"/>
          <p:cNvPicPr>
            <a:picLocks noChangeAspect="1"/>
          </p:cNvPicPr>
          <p:nvPr userDrawn="1"/>
        </p:nvPicPr>
        <p:blipFill>
          <a:blip r:embed="rId7" cstate="email">
            <a:extLst>
              <a:ext uri="{28A0092B-C50C-407E-A947-70E740481C1C}">
                <a14:useLocalDpi xmlns:a14="http://schemas.microsoft.com/office/drawing/2010/main" val="0"/>
              </a:ext>
            </a:extLst>
          </a:blip>
          <a:stretch>
            <a:fillRect/>
          </a:stretch>
        </p:blipFill>
        <p:spPr>
          <a:xfrm>
            <a:off x="349619" y="353334"/>
            <a:ext cx="5796237" cy="585130"/>
          </a:xfrm>
          <a:prstGeom prst="rect">
            <a:avLst/>
          </a:prstGeom>
        </p:spPr>
      </p:pic>
      <p:pic>
        <p:nvPicPr>
          <p:cNvPr id="14" name="Picture 13"/>
          <p:cNvPicPr>
            <a:picLocks noChangeAspect="1"/>
          </p:cNvPicPr>
          <p:nvPr userDrawn="1"/>
        </p:nvPicPr>
        <p:blipFill>
          <a:blip r:embed="rId8" cstate="email">
            <a:extLst>
              <a:ext uri="{28A0092B-C50C-407E-A947-70E740481C1C}">
                <a14:useLocalDpi xmlns:a14="http://schemas.microsoft.com/office/drawing/2010/main" val="0"/>
              </a:ext>
            </a:extLst>
          </a:blip>
          <a:stretch>
            <a:fillRect/>
          </a:stretch>
        </p:blipFill>
        <p:spPr>
          <a:xfrm>
            <a:off x="9875148" y="196051"/>
            <a:ext cx="2050771" cy="874480"/>
          </a:xfrm>
          <a:prstGeom prst="rect">
            <a:avLst/>
          </a:prstGeom>
        </p:spPr>
      </p:pic>
      <p:sp>
        <p:nvSpPr>
          <p:cNvPr id="2" name="Title Placeholder 1"/>
          <p:cNvSpPr>
            <a:spLocks noGrp="1"/>
          </p:cNvSpPr>
          <p:nvPr>
            <p:ph type="title"/>
          </p:nvPr>
        </p:nvSpPr>
        <p:spPr>
          <a:xfrm>
            <a:off x="486000" y="2116802"/>
            <a:ext cx="5608800" cy="1015663"/>
          </a:xfrm>
          <a:prstGeom prst="rect">
            <a:avLst/>
          </a:prstGeom>
        </p:spPr>
        <p:txBody>
          <a:bodyPr vert="horz" lIns="91440" tIns="45720" rIns="91440" bIns="45720" rtlCol="0" anchor="t" anchorCtr="0">
            <a:spAutoFit/>
          </a:bodyPr>
          <a:lstStyle/>
          <a:p>
            <a:r>
              <a:rPr lang="en-GB"/>
              <a:t>Click to edit Master title style</a:t>
            </a:r>
            <a:endParaRPr lang="en-US"/>
          </a:p>
        </p:txBody>
      </p:sp>
      <p:sp>
        <p:nvSpPr>
          <p:cNvPr id="3" name="Text Placeholder 2"/>
          <p:cNvSpPr>
            <a:spLocks noGrp="1"/>
          </p:cNvSpPr>
          <p:nvPr>
            <p:ph type="body" idx="1"/>
          </p:nvPr>
        </p:nvSpPr>
        <p:spPr>
          <a:xfrm>
            <a:off x="486000" y="4935601"/>
            <a:ext cx="5608800" cy="323165"/>
          </a:xfrm>
          <a:prstGeom prst="rect">
            <a:avLst/>
          </a:prstGeom>
        </p:spPr>
        <p:txBody>
          <a:bodyPr vert="horz" lIns="91440" tIns="45720" rIns="91440" bIns="45720" rtlCol="0">
            <a:spAutoFit/>
          </a:bodyPr>
          <a:lstStyle/>
          <a:p>
            <a:pPr lvl="0"/>
            <a:r>
              <a:rPr lang="en-GB"/>
              <a:t>Click to edit Master text styles</a:t>
            </a:r>
          </a:p>
        </p:txBody>
      </p:sp>
      <p:sp>
        <p:nvSpPr>
          <p:cNvPr id="20" name="Rectangle 19"/>
          <p:cNvSpPr/>
          <p:nvPr userDrawn="1"/>
        </p:nvSpPr>
        <p:spPr>
          <a:xfrm>
            <a:off x="0" y="1274729"/>
            <a:ext cx="12192000" cy="45719"/>
          </a:xfrm>
          <a:prstGeom prst="rect">
            <a:avLst/>
          </a:prstGeom>
          <a:solidFill>
            <a:srgbClr val="A5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Tree>
    <p:extLst>
      <p:ext uri="{BB962C8B-B14F-4D97-AF65-F5344CB8AC3E}">
        <p14:creationId xmlns:p14="http://schemas.microsoft.com/office/powerpoint/2010/main" val="2826696111"/>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Lst>
  <p:txStyles>
    <p:titleStyle>
      <a:lvl1pPr algn="l" defTabSz="685800" rtl="0" eaLnBrk="1" latinLnBrk="0" hangingPunct="1">
        <a:lnSpc>
          <a:spcPts val="3600"/>
        </a:lnSpc>
        <a:spcBef>
          <a:spcPct val="0"/>
        </a:spcBef>
        <a:buNone/>
        <a:defRPr sz="3600" b="1" i="0" kern="1200">
          <a:solidFill>
            <a:srgbClr val="112643"/>
          </a:solidFill>
          <a:latin typeface="Arial" charset="0"/>
          <a:ea typeface="Arial" charset="0"/>
          <a:cs typeface="Arial" charset="0"/>
        </a:defRPr>
      </a:lvl1pPr>
    </p:titleStyle>
    <p:bodyStyle>
      <a:lvl1pPr marL="0" indent="0" algn="l" defTabSz="685800" rtl="0" eaLnBrk="1" latinLnBrk="0" hangingPunct="1">
        <a:lnSpc>
          <a:spcPct val="100000"/>
        </a:lnSpc>
        <a:spcBef>
          <a:spcPts val="0"/>
        </a:spcBef>
        <a:buFont typeface="Arial"/>
        <a:buNone/>
        <a:defRPr sz="1500" b="1" i="0" kern="1200">
          <a:solidFill>
            <a:srgbClr val="112643"/>
          </a:solidFill>
          <a:latin typeface="Arial" charset="0"/>
          <a:ea typeface="Arial" charset="0"/>
          <a:cs typeface="Arial" charset="0"/>
        </a:defRPr>
      </a:lvl1pPr>
      <a:lvl2pPr marL="514350" indent="-171450" algn="l" defTabSz="685800" rtl="0" eaLnBrk="1" latinLnBrk="0" hangingPunct="1">
        <a:lnSpc>
          <a:spcPct val="90000"/>
        </a:lnSpc>
        <a:spcBef>
          <a:spcPts val="375"/>
        </a:spcBef>
        <a:buFont typeface="Arial"/>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t>9/13/2023</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t>‹#›</a:t>
            </a:fld>
            <a:endParaRPr lang="en-US" dirty="0"/>
          </a:p>
        </p:txBody>
      </p:sp>
      <p:pic>
        <p:nvPicPr>
          <p:cNvPr id="7" name="Picture 6">
            <a:extLst>
              <a:ext uri="{FF2B5EF4-FFF2-40B4-BE49-F238E27FC236}">
                <a16:creationId xmlns:a16="http://schemas.microsoft.com/office/drawing/2014/main" id="{6E089108-8199-B391-95DB-AD934D5E54B5}"/>
              </a:ext>
            </a:extLst>
          </p:cNvPr>
          <p:cNvPicPr>
            <a:picLocks noChangeAspect="1"/>
          </p:cNvPicPr>
          <p:nvPr userDrawn="1"/>
        </p:nvPicPr>
        <p:blipFill>
          <a:blip r:embed="rId14" cstate="email">
            <a:extLst>
              <a:ext uri="{28A0092B-C50C-407E-A947-70E740481C1C}">
                <a14:useLocalDpi xmlns:a14="http://schemas.microsoft.com/office/drawing/2010/main" val="0"/>
              </a:ext>
            </a:extLst>
          </a:blip>
          <a:stretch>
            <a:fillRect/>
          </a:stretch>
        </p:blipFill>
        <p:spPr>
          <a:xfrm>
            <a:off x="349619" y="353334"/>
            <a:ext cx="5796237" cy="585130"/>
          </a:xfrm>
          <a:prstGeom prst="rect">
            <a:avLst/>
          </a:prstGeom>
        </p:spPr>
      </p:pic>
      <p:pic>
        <p:nvPicPr>
          <p:cNvPr id="8" name="Picture 7">
            <a:extLst>
              <a:ext uri="{FF2B5EF4-FFF2-40B4-BE49-F238E27FC236}">
                <a16:creationId xmlns:a16="http://schemas.microsoft.com/office/drawing/2014/main" id="{1D3D6D08-1BF1-9F9E-2E48-DB40EFD5E9D9}"/>
              </a:ext>
            </a:extLst>
          </p:cNvPr>
          <p:cNvPicPr>
            <a:picLocks noChangeAspect="1"/>
          </p:cNvPicPr>
          <p:nvPr userDrawn="1"/>
        </p:nvPicPr>
        <p:blipFill>
          <a:blip r:embed="rId15" cstate="email">
            <a:extLst>
              <a:ext uri="{28A0092B-C50C-407E-A947-70E740481C1C}">
                <a14:useLocalDpi xmlns:a14="http://schemas.microsoft.com/office/drawing/2010/main" val="0"/>
              </a:ext>
            </a:extLst>
          </a:blip>
          <a:stretch>
            <a:fillRect/>
          </a:stretch>
        </p:blipFill>
        <p:spPr>
          <a:xfrm>
            <a:off x="9875148" y="196051"/>
            <a:ext cx="2050771" cy="874480"/>
          </a:xfrm>
          <a:prstGeom prst="rect">
            <a:avLst/>
          </a:prstGeom>
        </p:spPr>
      </p:pic>
      <p:sp>
        <p:nvSpPr>
          <p:cNvPr id="9" name="Rectangle 8">
            <a:extLst>
              <a:ext uri="{FF2B5EF4-FFF2-40B4-BE49-F238E27FC236}">
                <a16:creationId xmlns:a16="http://schemas.microsoft.com/office/drawing/2014/main" id="{E24C98CC-CED0-D30C-8CFF-14B4AA890BA8}"/>
              </a:ext>
            </a:extLst>
          </p:cNvPr>
          <p:cNvSpPr/>
          <p:nvPr userDrawn="1"/>
        </p:nvSpPr>
        <p:spPr>
          <a:xfrm>
            <a:off x="0" y="1274729"/>
            <a:ext cx="12192000" cy="45719"/>
          </a:xfrm>
          <a:prstGeom prst="rect">
            <a:avLst/>
          </a:prstGeom>
          <a:solidFill>
            <a:srgbClr val="A5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Tree>
    <p:extLst>
      <p:ext uri="{BB962C8B-B14F-4D97-AF65-F5344CB8AC3E}">
        <p14:creationId xmlns:p14="http://schemas.microsoft.com/office/powerpoint/2010/main" val="3038208323"/>
      </p:ext>
    </p:extLst>
  </p:cSld>
  <p:clrMap bg1="lt1" tx1="dk1" bg2="lt2" tx2="dk2" accent1="accent1" accent2="accent2" accent3="accent3" accent4="accent4" accent5="accent5" accent6="accent6" hlink="hlink" folHlink="folHlink"/>
  <p:sldLayoutIdLst>
    <p:sldLayoutId id="2147483756" r:id="rId1"/>
    <p:sldLayoutId id="2147483757" r:id="rId2"/>
    <p:sldLayoutId id="2147483758" r:id="rId3"/>
    <p:sldLayoutId id="2147483759" r:id="rId4"/>
    <p:sldLayoutId id="2147483760" r:id="rId5"/>
    <p:sldLayoutId id="2147483761" r:id="rId6"/>
    <p:sldLayoutId id="2147483762" r:id="rId7"/>
    <p:sldLayoutId id="2147483763" r:id="rId8"/>
    <p:sldLayoutId id="2147483764" r:id="rId9"/>
    <p:sldLayoutId id="2147483765" r:id="rId10"/>
    <p:sldLayoutId id="2147483766" r:id="rId11"/>
    <p:sldLayoutId id="2147483767"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xml"/><Relationship Id="rId1" Type="http://schemas.openxmlformats.org/officeDocument/2006/relationships/slideLayout" Target="../slideLayouts/slideLayout28.xml"/><Relationship Id="rId4" Type="http://schemas.openxmlformats.org/officeDocument/2006/relationships/image" Target="../media/image7.jpeg"/></Relationships>
</file>

<file path=ppt/slides/_rels/slide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xml"/><Relationship Id="rId1" Type="http://schemas.openxmlformats.org/officeDocument/2006/relationships/slideLayout" Target="../slideLayouts/slideLayout33.xml"/><Relationship Id="rId5" Type="http://schemas.openxmlformats.org/officeDocument/2006/relationships/image" Target="../media/image8.png"/><Relationship Id="rId4" Type="http://schemas.openxmlformats.org/officeDocument/2006/relationships/hyperlink" Target="https://www.youtube.com/watch?v=ky6SCsKyTMw&amp;t=4s" TargetMode="External"/></Relationships>
</file>

<file path=ppt/slides/_rels/slide3.xml.rels><?xml version="1.0" encoding="UTF-8" standalone="yes"?>
<Relationships xmlns="http://schemas.openxmlformats.org/package/2006/relationships"><Relationship Id="rId3" Type="http://schemas.openxmlformats.org/officeDocument/2006/relationships/hyperlink" Target="https://www.youtube.com/watch?v=5ZDNgb7VBwQ&amp;t=4s" TargetMode="External"/><Relationship Id="rId2" Type="http://schemas.openxmlformats.org/officeDocument/2006/relationships/notesSlide" Target="../notesSlides/notesSlide3.xml"/><Relationship Id="rId1" Type="http://schemas.openxmlformats.org/officeDocument/2006/relationships/slideLayout" Target="../slideLayouts/slideLayout33.xml"/><Relationship Id="rId5" Type="http://schemas.openxmlformats.org/officeDocument/2006/relationships/image" Target="../media/image6.jp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28.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28.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28.xml"/><Relationship Id="rId5" Type="http://schemas.openxmlformats.org/officeDocument/2006/relationships/image" Target="../media/image17.png"/><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7.xml"/><Relationship Id="rId1" Type="http://schemas.openxmlformats.org/officeDocument/2006/relationships/slideLayout" Target="../slideLayouts/slideLayout20.xml"/><Relationship Id="rId4" Type="http://schemas.openxmlformats.org/officeDocument/2006/relationships/image" Target="../media/image1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icture containing text, clipart&#10;&#10;Description automatically generated">
            <a:extLst>
              <a:ext uri="{FF2B5EF4-FFF2-40B4-BE49-F238E27FC236}">
                <a16:creationId xmlns:a16="http://schemas.microsoft.com/office/drawing/2014/main" id="{4B6EF953-644E-9BD8-5928-A8A0B04948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36773" y="208672"/>
            <a:ext cx="2726836" cy="865163"/>
          </a:xfrm>
          <a:prstGeom prst="rect">
            <a:avLst/>
          </a:prstGeom>
        </p:spPr>
      </p:pic>
      <p:sp>
        <p:nvSpPr>
          <p:cNvPr id="9" name="TextBox 8">
            <a:extLst>
              <a:ext uri="{FF2B5EF4-FFF2-40B4-BE49-F238E27FC236}">
                <a16:creationId xmlns:a16="http://schemas.microsoft.com/office/drawing/2014/main" id="{EA0251F5-2CE5-FC39-8BF7-130E0AB1876D}"/>
              </a:ext>
            </a:extLst>
          </p:cNvPr>
          <p:cNvSpPr txBox="1"/>
          <p:nvPr/>
        </p:nvSpPr>
        <p:spPr>
          <a:xfrm>
            <a:off x="0" y="1647825"/>
            <a:ext cx="6534150" cy="523220"/>
          </a:xfrm>
          <a:prstGeom prst="rect">
            <a:avLst/>
          </a:prstGeom>
          <a:noFill/>
        </p:spPr>
        <p:txBody>
          <a:bodyPr wrap="square" rtlCol="0">
            <a:spAutoFit/>
          </a:bodyPr>
          <a:lstStyle/>
          <a:p>
            <a:pPr marL="358775" lvl="1" indent="98425"/>
            <a:r>
              <a:rPr lang="en-US" sz="2800" b="1" dirty="0">
                <a:solidFill>
                  <a:srgbClr val="002060"/>
                </a:solidFill>
                <a:latin typeface="Century Gothic" panose="020B0502020202020204" pitchFamily="34" charset="0"/>
              </a:rPr>
              <a:t>What is a Live</a:t>
            </a:r>
            <a:r>
              <a:rPr lang="en-US" sz="2800" dirty="0">
                <a:solidFill>
                  <a:srgbClr val="002060"/>
                </a:solidFill>
                <a:latin typeface="Century Gothic" panose="020B0502020202020204" pitchFamily="34" charset="0"/>
              </a:rPr>
              <a:t>Simply</a:t>
            </a:r>
            <a:r>
              <a:rPr lang="en-US" sz="2800" b="1" dirty="0">
                <a:solidFill>
                  <a:srgbClr val="002060"/>
                </a:solidFill>
                <a:latin typeface="Century Gothic" panose="020B0502020202020204" pitchFamily="34" charset="0"/>
              </a:rPr>
              <a:t> Pledge?</a:t>
            </a:r>
            <a:endParaRPr lang="en-GB" sz="2800" b="1" dirty="0">
              <a:solidFill>
                <a:srgbClr val="002060"/>
              </a:solidFill>
              <a:latin typeface="Century Gothic" panose="020B0502020202020204" pitchFamily="34" charset="0"/>
            </a:endParaRPr>
          </a:p>
        </p:txBody>
      </p:sp>
      <p:sp>
        <p:nvSpPr>
          <p:cNvPr id="13" name="TextBox 12">
            <a:extLst>
              <a:ext uri="{FF2B5EF4-FFF2-40B4-BE49-F238E27FC236}">
                <a16:creationId xmlns:a16="http://schemas.microsoft.com/office/drawing/2014/main" id="{E30D33C2-808D-803E-2382-963DAC648C43}"/>
              </a:ext>
            </a:extLst>
          </p:cNvPr>
          <p:cNvSpPr txBox="1"/>
          <p:nvPr/>
        </p:nvSpPr>
        <p:spPr>
          <a:xfrm>
            <a:off x="544009" y="2592728"/>
            <a:ext cx="5761539" cy="2862322"/>
          </a:xfrm>
          <a:prstGeom prst="rect">
            <a:avLst/>
          </a:prstGeom>
          <a:noFill/>
        </p:spPr>
        <p:txBody>
          <a:bodyPr wrap="square" rtlCol="0">
            <a:spAutoFit/>
          </a:bodyPr>
          <a:lstStyle/>
          <a:p>
            <a:r>
              <a:rPr lang="en-US" dirty="0">
                <a:solidFill>
                  <a:srgbClr val="112643"/>
                </a:solidFill>
                <a:latin typeface="Century Gothic" panose="020B0502020202020204" pitchFamily="34" charset="0"/>
              </a:rPr>
              <a:t>A pledge is a promise to do something.</a:t>
            </a:r>
          </a:p>
          <a:p>
            <a:endParaRPr lang="en-US" dirty="0">
              <a:solidFill>
                <a:srgbClr val="112643"/>
              </a:solidFill>
              <a:latin typeface="Century Gothic" panose="020B0502020202020204" pitchFamily="34" charset="0"/>
            </a:endParaRPr>
          </a:p>
          <a:p>
            <a:r>
              <a:rPr lang="en-US" dirty="0">
                <a:solidFill>
                  <a:srgbClr val="112643"/>
                </a:solidFill>
                <a:latin typeface="Century Gothic" panose="020B0502020202020204" pitchFamily="34" charset="0"/>
              </a:rPr>
              <a:t>Making a LiveSimply pledge is one of our actions towards achieving the LiveSimply Award and is a promise to:</a:t>
            </a:r>
          </a:p>
          <a:p>
            <a:endParaRPr lang="en-US" dirty="0">
              <a:solidFill>
                <a:srgbClr val="112643"/>
              </a:solidFill>
              <a:latin typeface="Century Gothic" panose="020B0502020202020204" pitchFamily="34" charset="0"/>
            </a:endParaRPr>
          </a:p>
          <a:p>
            <a:r>
              <a:rPr lang="en-US" b="1" dirty="0">
                <a:solidFill>
                  <a:srgbClr val="112643"/>
                </a:solidFill>
                <a:latin typeface="Century Gothic" panose="020B0502020202020204" pitchFamily="34" charset="0"/>
              </a:rPr>
              <a:t>live simply, live sustainably and live in solidarity </a:t>
            </a:r>
          </a:p>
          <a:p>
            <a:r>
              <a:rPr lang="en-US" b="1" dirty="0">
                <a:solidFill>
                  <a:srgbClr val="112643"/>
                </a:solidFill>
                <a:latin typeface="Century Gothic" panose="020B0502020202020204" pitchFamily="34" charset="0"/>
              </a:rPr>
              <a:t>with the world’s poorest communities.</a:t>
            </a:r>
          </a:p>
          <a:p>
            <a:endParaRPr lang="en-US" b="1" dirty="0">
              <a:solidFill>
                <a:srgbClr val="112643"/>
              </a:solidFill>
              <a:latin typeface="Century Gothic" panose="020B0502020202020204" pitchFamily="34" charset="0"/>
            </a:endParaRPr>
          </a:p>
          <a:p>
            <a:endParaRPr lang="en-US" b="1" dirty="0">
              <a:solidFill>
                <a:srgbClr val="112643"/>
              </a:solidFill>
              <a:latin typeface="Century Gothic" panose="020B0502020202020204" pitchFamily="34" charset="0"/>
            </a:endParaRPr>
          </a:p>
        </p:txBody>
      </p:sp>
      <p:pic>
        <p:nvPicPr>
          <p:cNvPr id="17" name="Picture 16" descr="A wooden plaque with flowers in it&#10;&#10;Description automatically generated">
            <a:extLst>
              <a:ext uri="{FF2B5EF4-FFF2-40B4-BE49-F238E27FC236}">
                <a16:creationId xmlns:a16="http://schemas.microsoft.com/office/drawing/2014/main" id="{3ABF8BDE-842C-4AF0-43B0-6926BB9534E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36105" y="1909435"/>
            <a:ext cx="4707398" cy="4074231"/>
          </a:xfrm>
          <a:prstGeom prst="rect">
            <a:avLst/>
          </a:prstGeom>
        </p:spPr>
      </p:pic>
    </p:spTree>
    <p:extLst>
      <p:ext uri="{BB962C8B-B14F-4D97-AF65-F5344CB8AC3E}">
        <p14:creationId xmlns:p14="http://schemas.microsoft.com/office/powerpoint/2010/main" val="3387244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text, clipart&#10;&#10;Description automatically generated">
            <a:extLst>
              <a:ext uri="{FF2B5EF4-FFF2-40B4-BE49-F238E27FC236}">
                <a16:creationId xmlns:a16="http://schemas.microsoft.com/office/drawing/2014/main" id="{5440EA66-EB2C-2C43-00D1-E3FAA2A3FC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36773" y="208672"/>
            <a:ext cx="2726836" cy="865163"/>
          </a:xfrm>
          <a:prstGeom prst="rect">
            <a:avLst/>
          </a:prstGeom>
        </p:spPr>
      </p:pic>
      <p:pic>
        <p:nvPicPr>
          <p:cNvPr id="5" name="Picture 4" descr="A logo for a company&#10;&#10;Description automatically generated">
            <a:hlinkClick r:id="rId4"/>
            <a:extLst>
              <a:ext uri="{FF2B5EF4-FFF2-40B4-BE49-F238E27FC236}">
                <a16:creationId xmlns:a16="http://schemas.microsoft.com/office/drawing/2014/main" id="{D643E6EC-42CF-356D-1016-E521DD510A9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36794" y="2054170"/>
            <a:ext cx="8318412" cy="4326916"/>
          </a:xfrm>
          <a:prstGeom prst="rect">
            <a:avLst/>
          </a:prstGeom>
        </p:spPr>
      </p:pic>
      <p:sp>
        <p:nvSpPr>
          <p:cNvPr id="2" name="TextBox 1">
            <a:extLst>
              <a:ext uri="{FF2B5EF4-FFF2-40B4-BE49-F238E27FC236}">
                <a16:creationId xmlns:a16="http://schemas.microsoft.com/office/drawing/2014/main" id="{ACD11763-BBFD-790B-B565-E669113AAA04}"/>
              </a:ext>
            </a:extLst>
          </p:cNvPr>
          <p:cNvSpPr txBox="1"/>
          <p:nvPr/>
        </p:nvSpPr>
        <p:spPr>
          <a:xfrm>
            <a:off x="1361955" y="1574157"/>
            <a:ext cx="9468091" cy="369332"/>
          </a:xfrm>
          <a:prstGeom prst="rect">
            <a:avLst/>
          </a:prstGeom>
          <a:noFill/>
        </p:spPr>
        <p:txBody>
          <a:bodyPr wrap="square" rtlCol="0">
            <a:spAutoFit/>
          </a:bodyPr>
          <a:lstStyle/>
          <a:p>
            <a:r>
              <a:rPr lang="en-US" dirty="0">
                <a:latin typeface="Century Gothic" panose="020B0502020202020204" pitchFamily="34" charset="0"/>
              </a:rPr>
              <a:t>Please click on the picture for the Introducing LiveSimply video to play via YouTube</a:t>
            </a:r>
            <a:endParaRPr lang="en-GB" dirty="0"/>
          </a:p>
        </p:txBody>
      </p:sp>
    </p:spTree>
    <p:extLst>
      <p:ext uri="{BB962C8B-B14F-4D97-AF65-F5344CB8AC3E}">
        <p14:creationId xmlns:p14="http://schemas.microsoft.com/office/powerpoint/2010/main" val="41428191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group of people walking on stairs&#10;&#10;Description automatically generated">
            <a:hlinkClick r:id="rId3"/>
            <a:extLst>
              <a:ext uri="{FF2B5EF4-FFF2-40B4-BE49-F238E27FC236}">
                <a16:creationId xmlns:a16="http://schemas.microsoft.com/office/drawing/2014/main" id="{CE3D5D0C-8065-951E-F235-E2D5C1FA879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44856" y="2071868"/>
            <a:ext cx="8302289" cy="4309218"/>
          </a:xfrm>
          <a:prstGeom prst="rect">
            <a:avLst/>
          </a:prstGeom>
        </p:spPr>
      </p:pic>
      <p:pic>
        <p:nvPicPr>
          <p:cNvPr id="7" name="Picture 6" descr="A picture containing text, clipart&#10;&#10;Description automatically generated">
            <a:extLst>
              <a:ext uri="{FF2B5EF4-FFF2-40B4-BE49-F238E27FC236}">
                <a16:creationId xmlns:a16="http://schemas.microsoft.com/office/drawing/2014/main" id="{5440EA66-EB2C-2C43-00D1-E3FAA2A3FC8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336773" y="208672"/>
            <a:ext cx="2726836" cy="865163"/>
          </a:xfrm>
          <a:prstGeom prst="rect">
            <a:avLst/>
          </a:prstGeom>
        </p:spPr>
      </p:pic>
      <p:sp>
        <p:nvSpPr>
          <p:cNvPr id="3" name="TextBox 2">
            <a:extLst>
              <a:ext uri="{FF2B5EF4-FFF2-40B4-BE49-F238E27FC236}">
                <a16:creationId xmlns:a16="http://schemas.microsoft.com/office/drawing/2014/main" id="{46E05C0F-4A3D-2F73-2DDB-E0080708DF17}"/>
              </a:ext>
            </a:extLst>
          </p:cNvPr>
          <p:cNvSpPr txBox="1"/>
          <p:nvPr/>
        </p:nvSpPr>
        <p:spPr>
          <a:xfrm>
            <a:off x="1944856" y="1632030"/>
            <a:ext cx="8302288" cy="369332"/>
          </a:xfrm>
          <a:prstGeom prst="rect">
            <a:avLst/>
          </a:prstGeom>
          <a:noFill/>
        </p:spPr>
        <p:txBody>
          <a:bodyPr wrap="square" rtlCol="0">
            <a:spAutoFit/>
          </a:bodyPr>
          <a:lstStyle/>
          <a:p>
            <a:r>
              <a:rPr lang="en-US" dirty="0">
                <a:latin typeface="Century Gothic" panose="020B0502020202020204" pitchFamily="34" charset="0"/>
              </a:rPr>
              <a:t>Please click on the picture for Why LiveSimply video to play via YouTube</a:t>
            </a:r>
            <a:endParaRPr lang="en-GB" dirty="0">
              <a:latin typeface="Century Gothic" panose="020B0502020202020204" pitchFamily="34" charset="0"/>
            </a:endParaRPr>
          </a:p>
        </p:txBody>
      </p:sp>
    </p:spTree>
    <p:extLst>
      <p:ext uri="{BB962C8B-B14F-4D97-AF65-F5344CB8AC3E}">
        <p14:creationId xmlns:p14="http://schemas.microsoft.com/office/powerpoint/2010/main" val="26503221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icture containing text, clipart&#10;&#10;Description automatically generated">
            <a:extLst>
              <a:ext uri="{FF2B5EF4-FFF2-40B4-BE49-F238E27FC236}">
                <a16:creationId xmlns:a16="http://schemas.microsoft.com/office/drawing/2014/main" id="{AB95ACB7-E703-557C-1180-7E8060E1E1B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36773" y="208672"/>
            <a:ext cx="2726836" cy="865163"/>
          </a:xfrm>
          <a:prstGeom prst="rect">
            <a:avLst/>
          </a:prstGeom>
        </p:spPr>
      </p:pic>
      <p:sp>
        <p:nvSpPr>
          <p:cNvPr id="4" name="TextBox 3">
            <a:extLst>
              <a:ext uri="{FF2B5EF4-FFF2-40B4-BE49-F238E27FC236}">
                <a16:creationId xmlns:a16="http://schemas.microsoft.com/office/drawing/2014/main" id="{C226A54F-B635-25AA-F304-83987021CBBF}"/>
              </a:ext>
            </a:extLst>
          </p:cNvPr>
          <p:cNvSpPr txBox="1"/>
          <p:nvPr/>
        </p:nvSpPr>
        <p:spPr>
          <a:xfrm>
            <a:off x="485775" y="1676399"/>
            <a:ext cx="6019801" cy="523220"/>
          </a:xfrm>
          <a:prstGeom prst="rect">
            <a:avLst/>
          </a:prstGeom>
          <a:noFill/>
        </p:spPr>
        <p:txBody>
          <a:bodyPr wrap="square" rtlCol="0">
            <a:spAutoFit/>
          </a:bodyPr>
          <a:lstStyle/>
          <a:p>
            <a:r>
              <a:rPr lang="en-US" sz="2800" b="1" dirty="0">
                <a:solidFill>
                  <a:srgbClr val="112643"/>
                </a:solidFill>
                <a:latin typeface="Century Gothic" panose="020B0502020202020204" pitchFamily="34" charset="0"/>
              </a:rPr>
              <a:t>What does “living simply” mean?</a:t>
            </a:r>
            <a:endParaRPr lang="en-GB" sz="2800" b="1" dirty="0">
              <a:solidFill>
                <a:srgbClr val="112643"/>
              </a:solidFill>
              <a:latin typeface="Century Gothic" panose="020B0502020202020204" pitchFamily="34" charset="0"/>
            </a:endParaRPr>
          </a:p>
        </p:txBody>
      </p:sp>
      <p:sp>
        <p:nvSpPr>
          <p:cNvPr id="6" name="TextBox 5">
            <a:extLst>
              <a:ext uri="{FF2B5EF4-FFF2-40B4-BE49-F238E27FC236}">
                <a16:creationId xmlns:a16="http://schemas.microsoft.com/office/drawing/2014/main" id="{223B8E24-578E-81CF-A470-FF50DF8AEC80}"/>
              </a:ext>
            </a:extLst>
          </p:cNvPr>
          <p:cNvSpPr txBox="1"/>
          <p:nvPr/>
        </p:nvSpPr>
        <p:spPr>
          <a:xfrm>
            <a:off x="485775" y="2362201"/>
            <a:ext cx="11496675" cy="923330"/>
          </a:xfrm>
          <a:prstGeom prst="rect">
            <a:avLst/>
          </a:prstGeom>
          <a:noFill/>
        </p:spPr>
        <p:txBody>
          <a:bodyPr wrap="square" rtlCol="0">
            <a:spAutoFit/>
          </a:bodyPr>
          <a:lstStyle/>
          <a:p>
            <a:r>
              <a:rPr lang="en-US" dirty="0">
                <a:solidFill>
                  <a:srgbClr val="112643"/>
                </a:solidFill>
                <a:latin typeface="Century Gothic" panose="020B0502020202020204" pitchFamily="34" charset="0"/>
              </a:rPr>
              <a:t>These are actions that enable you to spend more time in prayer and reflection, spend time in nature appreciating God’s creation, and spend time with others. (Putting the electronic gadgets away.)</a:t>
            </a:r>
            <a:br>
              <a:rPr lang="en-US" dirty="0">
                <a:solidFill>
                  <a:srgbClr val="112643"/>
                </a:solidFill>
                <a:latin typeface="Century Gothic" panose="020B0502020202020204" pitchFamily="34" charset="0"/>
              </a:rPr>
            </a:br>
            <a:r>
              <a:rPr lang="en-US" dirty="0">
                <a:solidFill>
                  <a:srgbClr val="112643"/>
                </a:solidFill>
                <a:latin typeface="Century Gothic" panose="020B0502020202020204" pitchFamily="34" charset="0"/>
              </a:rPr>
              <a:t>A pledge for living simply may be…</a:t>
            </a:r>
            <a:endParaRPr lang="en-GB" dirty="0">
              <a:solidFill>
                <a:srgbClr val="112643"/>
              </a:solidFill>
              <a:latin typeface="Century Gothic" panose="020B0502020202020204" pitchFamily="34" charset="0"/>
            </a:endParaRPr>
          </a:p>
        </p:txBody>
      </p:sp>
      <p:sp>
        <p:nvSpPr>
          <p:cNvPr id="14" name="Speech Bubble: Oval 13">
            <a:extLst>
              <a:ext uri="{FF2B5EF4-FFF2-40B4-BE49-F238E27FC236}">
                <a16:creationId xmlns:a16="http://schemas.microsoft.com/office/drawing/2014/main" id="{4ACDEC58-346A-6081-10A1-4A020CFDAEF9}"/>
              </a:ext>
            </a:extLst>
          </p:cNvPr>
          <p:cNvSpPr/>
          <p:nvPr/>
        </p:nvSpPr>
        <p:spPr>
          <a:xfrm>
            <a:off x="563772" y="3402538"/>
            <a:ext cx="2236304" cy="2033201"/>
          </a:xfrm>
          <a:prstGeom prst="wedgeEllipseCallout">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Century Gothic" panose="020B0502020202020204" pitchFamily="34" charset="0"/>
              </a:rPr>
              <a:t>I will say my prayers each night</a:t>
            </a:r>
            <a:endParaRPr lang="en-GB" sz="1600" dirty="0">
              <a:solidFill>
                <a:schemeClr val="tx1"/>
              </a:solidFill>
              <a:latin typeface="Century Gothic" panose="020B0502020202020204" pitchFamily="34" charset="0"/>
            </a:endParaRPr>
          </a:p>
        </p:txBody>
      </p:sp>
      <p:sp>
        <p:nvSpPr>
          <p:cNvPr id="15" name="Scroll: Vertical 14">
            <a:extLst>
              <a:ext uri="{FF2B5EF4-FFF2-40B4-BE49-F238E27FC236}">
                <a16:creationId xmlns:a16="http://schemas.microsoft.com/office/drawing/2014/main" id="{CB05D345-C86A-5C6B-24BF-6B76AABFFA88}"/>
              </a:ext>
            </a:extLst>
          </p:cNvPr>
          <p:cNvSpPr/>
          <p:nvPr/>
        </p:nvSpPr>
        <p:spPr>
          <a:xfrm>
            <a:off x="8852023" y="3298825"/>
            <a:ext cx="2689574" cy="2136914"/>
          </a:xfrm>
          <a:prstGeom prst="verticalScroll">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rgbClr val="112643"/>
                </a:solidFill>
                <a:latin typeface="Century Gothic" panose="020B0502020202020204" pitchFamily="34" charset="0"/>
              </a:rPr>
              <a:t>I will put my phone away at mealtimes so I can chat with my family</a:t>
            </a:r>
            <a:endParaRPr lang="en-GB" dirty="0">
              <a:solidFill>
                <a:srgbClr val="112643"/>
              </a:solidFill>
              <a:latin typeface="Century Gothic" panose="020B0502020202020204" pitchFamily="34" charset="0"/>
            </a:endParaRPr>
          </a:p>
        </p:txBody>
      </p:sp>
      <p:sp>
        <p:nvSpPr>
          <p:cNvPr id="16" name="Heart 15">
            <a:extLst>
              <a:ext uri="{FF2B5EF4-FFF2-40B4-BE49-F238E27FC236}">
                <a16:creationId xmlns:a16="http://schemas.microsoft.com/office/drawing/2014/main" id="{777F2576-07D7-525D-D5AC-E9A6D89C5178}"/>
              </a:ext>
            </a:extLst>
          </p:cNvPr>
          <p:cNvSpPr/>
          <p:nvPr/>
        </p:nvSpPr>
        <p:spPr>
          <a:xfrm>
            <a:off x="2901348" y="3424156"/>
            <a:ext cx="2601256" cy="2175014"/>
          </a:xfrm>
          <a:prstGeom prst="heart">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112643"/>
                </a:solidFill>
                <a:latin typeface="Century Gothic" panose="020B0502020202020204" pitchFamily="34" charset="0"/>
              </a:rPr>
              <a:t>I will spend time in the garden with my Granddad</a:t>
            </a:r>
            <a:endParaRPr lang="en-GB" sz="1600" dirty="0">
              <a:solidFill>
                <a:srgbClr val="112643"/>
              </a:solidFill>
              <a:latin typeface="Century Gothic" panose="020B0502020202020204" pitchFamily="34" charset="0"/>
            </a:endParaRPr>
          </a:p>
        </p:txBody>
      </p:sp>
      <p:sp>
        <p:nvSpPr>
          <p:cNvPr id="17" name="Cross 16">
            <a:extLst>
              <a:ext uri="{FF2B5EF4-FFF2-40B4-BE49-F238E27FC236}">
                <a16:creationId xmlns:a16="http://schemas.microsoft.com/office/drawing/2014/main" id="{BA6334C5-6296-9B8D-8E75-06C68FC06089}"/>
              </a:ext>
            </a:extLst>
          </p:cNvPr>
          <p:cNvSpPr/>
          <p:nvPr/>
        </p:nvSpPr>
        <p:spPr>
          <a:xfrm>
            <a:off x="5879528" y="3683306"/>
            <a:ext cx="2902226" cy="2822713"/>
          </a:xfrm>
          <a:prstGeom prst="plus">
            <a:avLst>
              <a:gd name="adj" fmla="val 36917"/>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Century Gothic" panose="020B0502020202020204" pitchFamily="34" charset="0"/>
              </a:rPr>
              <a:t>I will write a prayer and say it before I eat my dinner</a:t>
            </a:r>
            <a:endParaRPr lang="en-GB" sz="1600" dirty="0">
              <a:solidFill>
                <a:schemeClr val="tx1"/>
              </a:solidFill>
              <a:latin typeface="Century Gothic" panose="020B0502020202020204" pitchFamily="34" charset="0"/>
            </a:endParaRPr>
          </a:p>
        </p:txBody>
      </p:sp>
      <p:sp>
        <p:nvSpPr>
          <p:cNvPr id="18" name="Wave 17">
            <a:extLst>
              <a:ext uri="{FF2B5EF4-FFF2-40B4-BE49-F238E27FC236}">
                <a16:creationId xmlns:a16="http://schemas.microsoft.com/office/drawing/2014/main" id="{CBCC1FB0-78EC-2D5B-1212-F0D345EB0794}"/>
              </a:ext>
            </a:extLst>
          </p:cNvPr>
          <p:cNvSpPr/>
          <p:nvPr/>
        </p:nvSpPr>
        <p:spPr>
          <a:xfrm>
            <a:off x="1450235" y="5533056"/>
            <a:ext cx="4297017" cy="1287121"/>
          </a:xfrm>
          <a:prstGeom prst="wave">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112643"/>
                </a:solidFill>
                <a:latin typeface="Century Gothic" panose="020B0502020202020204" pitchFamily="34" charset="0"/>
              </a:rPr>
              <a:t>I will go for a walk with my Mum and spot what God has created</a:t>
            </a:r>
            <a:endParaRPr lang="en-GB" sz="1600" dirty="0">
              <a:latin typeface="Century Gothic" panose="020B0502020202020204" pitchFamily="34" charset="0"/>
            </a:endParaRPr>
          </a:p>
        </p:txBody>
      </p:sp>
      <p:sp>
        <p:nvSpPr>
          <p:cNvPr id="19" name="Flowchart: Process 18">
            <a:extLst>
              <a:ext uri="{FF2B5EF4-FFF2-40B4-BE49-F238E27FC236}">
                <a16:creationId xmlns:a16="http://schemas.microsoft.com/office/drawing/2014/main" id="{C52B7051-ABAB-3A5E-3A72-03A9BFC985D0}"/>
              </a:ext>
            </a:extLst>
          </p:cNvPr>
          <p:cNvSpPr/>
          <p:nvPr/>
        </p:nvSpPr>
        <p:spPr>
          <a:xfrm>
            <a:off x="8914030" y="5733410"/>
            <a:ext cx="3149579" cy="824948"/>
          </a:xfrm>
          <a:prstGeom prst="flowChartProcess">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112643"/>
                </a:solidFill>
                <a:latin typeface="Century Gothic" panose="020B0502020202020204" pitchFamily="34" charset="0"/>
              </a:rPr>
              <a:t>I will spend time playing with my younger brother/sister</a:t>
            </a:r>
            <a:endParaRPr lang="en-GB" sz="1600" dirty="0">
              <a:solidFill>
                <a:srgbClr val="112643"/>
              </a:solidFill>
              <a:latin typeface="Century Gothic" panose="020B0502020202020204" pitchFamily="34" charset="0"/>
            </a:endParaRPr>
          </a:p>
        </p:txBody>
      </p:sp>
      <p:pic>
        <p:nvPicPr>
          <p:cNvPr id="20" name="Picture 19" descr="A person sitting cross legged with hands together&#10;&#10;Description automatically generated">
            <a:extLst>
              <a:ext uri="{FF2B5EF4-FFF2-40B4-BE49-F238E27FC236}">
                <a16:creationId xmlns:a16="http://schemas.microsoft.com/office/drawing/2014/main" id="{8B5A7E7D-29C3-F1B9-C65E-C55C3BC64406}"/>
              </a:ext>
            </a:extLst>
          </p:cNvPr>
          <p:cNvPicPr>
            <a:picLocks noChangeAspect="1"/>
          </p:cNvPicPr>
          <p:nvPr/>
        </p:nvPicPr>
        <p:blipFill rotWithShape="1">
          <a:blip r:embed="rId4">
            <a:extLst>
              <a:ext uri="{28A0092B-C50C-407E-A947-70E740481C1C}">
                <a14:useLocalDpi xmlns:a14="http://schemas.microsoft.com/office/drawing/2010/main" val="0"/>
              </a:ext>
            </a:extLst>
          </a:blip>
          <a:srcRect l="19158" t="13170" r="26395" b="16553"/>
          <a:stretch/>
        </p:blipFill>
        <p:spPr>
          <a:xfrm>
            <a:off x="6312208" y="1305238"/>
            <a:ext cx="955367" cy="1056963"/>
          </a:xfrm>
          <a:prstGeom prst="rect">
            <a:avLst/>
          </a:prstGeom>
        </p:spPr>
      </p:pic>
      <p:pic>
        <p:nvPicPr>
          <p:cNvPr id="22" name="Picture 21" descr="A cartoon of a person planting a plant&#10;&#10;Description automatically generated">
            <a:extLst>
              <a:ext uri="{FF2B5EF4-FFF2-40B4-BE49-F238E27FC236}">
                <a16:creationId xmlns:a16="http://schemas.microsoft.com/office/drawing/2014/main" id="{CB18B9BD-1CD0-004A-CB53-E0DAFD88D48C}"/>
              </a:ext>
            </a:extLst>
          </p:cNvPr>
          <p:cNvPicPr>
            <a:picLocks noChangeAspect="1"/>
          </p:cNvPicPr>
          <p:nvPr/>
        </p:nvPicPr>
        <p:blipFill rotWithShape="1">
          <a:blip r:embed="rId5">
            <a:extLst>
              <a:ext uri="{28A0092B-C50C-407E-A947-70E740481C1C}">
                <a14:useLocalDpi xmlns:a14="http://schemas.microsoft.com/office/drawing/2010/main" val="0"/>
              </a:ext>
            </a:extLst>
          </a:blip>
          <a:srcRect l="13787" r="18930"/>
          <a:stretch/>
        </p:blipFill>
        <p:spPr>
          <a:xfrm>
            <a:off x="7344352" y="1204654"/>
            <a:ext cx="961249" cy="1224584"/>
          </a:xfrm>
          <a:prstGeom prst="rect">
            <a:avLst/>
          </a:prstGeom>
        </p:spPr>
      </p:pic>
      <p:pic>
        <p:nvPicPr>
          <p:cNvPr id="23" name="Picture 22" descr="A older person and a younger person drinking tea">
            <a:extLst>
              <a:ext uri="{FF2B5EF4-FFF2-40B4-BE49-F238E27FC236}">
                <a16:creationId xmlns:a16="http://schemas.microsoft.com/office/drawing/2014/main" id="{1F62F617-3BDA-1764-473C-80508A8913A1}"/>
              </a:ext>
            </a:extLst>
          </p:cNvPr>
          <p:cNvPicPr>
            <a:picLocks noChangeAspect="1"/>
          </p:cNvPicPr>
          <p:nvPr/>
        </p:nvPicPr>
        <p:blipFill rotWithShape="1">
          <a:blip r:embed="rId6">
            <a:extLst>
              <a:ext uri="{28A0092B-C50C-407E-A947-70E740481C1C}">
                <a14:useLocalDpi xmlns:a14="http://schemas.microsoft.com/office/drawing/2010/main" val="0"/>
              </a:ext>
            </a:extLst>
          </a:blip>
          <a:srcRect l="10225" t="13325" r="10214" b="10677"/>
          <a:stretch/>
        </p:blipFill>
        <p:spPr>
          <a:xfrm>
            <a:off x="8382379" y="1263790"/>
            <a:ext cx="1603624" cy="1273481"/>
          </a:xfrm>
          <a:prstGeom prst="rect">
            <a:avLst/>
          </a:prstGeom>
        </p:spPr>
      </p:pic>
    </p:spTree>
    <p:extLst>
      <p:ext uri="{BB962C8B-B14F-4D97-AF65-F5344CB8AC3E}">
        <p14:creationId xmlns:p14="http://schemas.microsoft.com/office/powerpoint/2010/main" val="37244537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heel(1)">
                                      <p:cBhvr>
                                        <p:cTn id="7" dur="2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circle(in)">
                                      <p:cBhvr>
                                        <p:cTn id="19" dur="2000"/>
                                        <p:tgtEl>
                                          <p:spTgt spid="18"/>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wipe(down)">
                                      <p:cBhvr>
                                        <p:cTn id="24" dur="500"/>
                                        <p:tgtEl>
                                          <p:spTgt spid="15"/>
                                        </p:tgtEl>
                                      </p:cBhvr>
                                    </p:animEffect>
                                  </p:childTnLst>
                                </p:cTn>
                              </p:par>
                            </p:childTnLst>
                          </p:cTn>
                        </p:par>
                      </p:childTnLst>
                    </p:cTn>
                  </p:par>
                  <p:par>
                    <p:cTn id="25" fill="hold">
                      <p:stCondLst>
                        <p:cond delay="indefinite"/>
                      </p:stCondLst>
                      <p:childTnLst>
                        <p:par>
                          <p:cTn id="26" fill="hold">
                            <p:stCondLst>
                              <p:cond delay="0"/>
                            </p:stCondLst>
                            <p:childTnLst>
                              <p:par>
                                <p:cTn id="27" presetID="6" presetClass="entr" presetSubtype="16" fill="hold" grpId="0" nodeType="click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circle(in)">
                                      <p:cBhvr>
                                        <p:cTn id="29" dur="2000"/>
                                        <p:tgtEl>
                                          <p:spTgt spid="19"/>
                                        </p:tgtEl>
                                      </p:cBhvr>
                                    </p:animEffect>
                                  </p:childTnLst>
                                </p:cTn>
                              </p:par>
                            </p:childTnLst>
                          </p:cTn>
                        </p:par>
                      </p:childTnLst>
                    </p:cTn>
                  </p:par>
                  <p:par>
                    <p:cTn id="30" fill="hold">
                      <p:stCondLst>
                        <p:cond delay="indefinite"/>
                      </p:stCondLst>
                      <p:childTnLst>
                        <p:par>
                          <p:cTn id="31" fill="hold">
                            <p:stCondLst>
                              <p:cond delay="0"/>
                            </p:stCondLst>
                            <p:childTnLst>
                              <p:par>
                                <p:cTn id="32" presetID="21" presetClass="entr" presetSubtype="1" fill="hold" grpId="0" nodeType="click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heel(1)">
                                      <p:cBhvr>
                                        <p:cTn id="34"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icture containing text, clipart&#10;&#10;Description automatically generated">
            <a:extLst>
              <a:ext uri="{FF2B5EF4-FFF2-40B4-BE49-F238E27FC236}">
                <a16:creationId xmlns:a16="http://schemas.microsoft.com/office/drawing/2014/main" id="{C11B8F3C-F591-A2F5-F544-39915D1B69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36773" y="208672"/>
            <a:ext cx="2726836" cy="865163"/>
          </a:xfrm>
          <a:prstGeom prst="rect">
            <a:avLst/>
          </a:prstGeom>
        </p:spPr>
      </p:pic>
      <p:sp>
        <p:nvSpPr>
          <p:cNvPr id="4" name="TextBox 3">
            <a:extLst>
              <a:ext uri="{FF2B5EF4-FFF2-40B4-BE49-F238E27FC236}">
                <a16:creationId xmlns:a16="http://schemas.microsoft.com/office/drawing/2014/main" id="{CF13FA53-F2DB-0549-60F5-3A0939774C72}"/>
              </a:ext>
            </a:extLst>
          </p:cNvPr>
          <p:cNvSpPr txBox="1"/>
          <p:nvPr/>
        </p:nvSpPr>
        <p:spPr>
          <a:xfrm>
            <a:off x="561382" y="1573850"/>
            <a:ext cx="6830019" cy="523220"/>
          </a:xfrm>
          <a:prstGeom prst="rect">
            <a:avLst/>
          </a:prstGeom>
          <a:noFill/>
        </p:spPr>
        <p:txBody>
          <a:bodyPr wrap="square">
            <a:spAutoFit/>
          </a:bodyPr>
          <a:lstStyle/>
          <a:p>
            <a:r>
              <a:rPr lang="en-US" sz="2800" b="1" dirty="0">
                <a:solidFill>
                  <a:srgbClr val="112643"/>
                </a:solidFill>
                <a:latin typeface="Century Gothic" panose="020B0502020202020204" pitchFamily="34" charset="0"/>
              </a:rPr>
              <a:t>What does “living sustainably” mean?</a:t>
            </a:r>
            <a:endParaRPr lang="en-GB" sz="2800" b="1" dirty="0">
              <a:solidFill>
                <a:srgbClr val="112643"/>
              </a:solidFill>
              <a:latin typeface="Century Gothic" panose="020B0502020202020204" pitchFamily="34" charset="0"/>
            </a:endParaRPr>
          </a:p>
        </p:txBody>
      </p:sp>
      <p:sp>
        <p:nvSpPr>
          <p:cNvPr id="5" name="TextBox 4">
            <a:extLst>
              <a:ext uri="{FF2B5EF4-FFF2-40B4-BE49-F238E27FC236}">
                <a16:creationId xmlns:a16="http://schemas.microsoft.com/office/drawing/2014/main" id="{C301752A-2DF6-1802-F940-C583888F1F27}"/>
              </a:ext>
            </a:extLst>
          </p:cNvPr>
          <p:cNvSpPr txBox="1"/>
          <p:nvPr/>
        </p:nvSpPr>
        <p:spPr>
          <a:xfrm>
            <a:off x="671332" y="2290384"/>
            <a:ext cx="10996792" cy="923330"/>
          </a:xfrm>
          <a:prstGeom prst="rect">
            <a:avLst/>
          </a:prstGeom>
          <a:noFill/>
        </p:spPr>
        <p:txBody>
          <a:bodyPr wrap="square" rtlCol="0">
            <a:spAutoFit/>
          </a:bodyPr>
          <a:lstStyle/>
          <a:p>
            <a:r>
              <a:rPr lang="en-US" dirty="0">
                <a:solidFill>
                  <a:srgbClr val="112643"/>
                </a:solidFill>
                <a:latin typeface="Century Gothic" panose="020B0502020202020204" pitchFamily="34" charset="0"/>
              </a:rPr>
              <a:t>Living sustainably means taking actions that help nurture and protect God’s world. We are called to be stewards of God’s creation and our common home.  </a:t>
            </a:r>
            <a:br>
              <a:rPr lang="en-US" dirty="0">
                <a:solidFill>
                  <a:srgbClr val="112643"/>
                </a:solidFill>
                <a:latin typeface="Century Gothic" panose="020B0502020202020204" pitchFamily="34" charset="0"/>
              </a:rPr>
            </a:br>
            <a:r>
              <a:rPr lang="en-US" dirty="0">
                <a:solidFill>
                  <a:srgbClr val="112643"/>
                </a:solidFill>
                <a:latin typeface="Century Gothic" panose="020B0502020202020204" pitchFamily="34" charset="0"/>
              </a:rPr>
              <a:t>A pledge for living sustainably may be…</a:t>
            </a:r>
            <a:endParaRPr lang="en-GB" dirty="0">
              <a:solidFill>
                <a:srgbClr val="112643"/>
              </a:solidFill>
              <a:latin typeface="Century Gothic" panose="020B0502020202020204" pitchFamily="34" charset="0"/>
            </a:endParaRPr>
          </a:p>
        </p:txBody>
      </p:sp>
      <p:pic>
        <p:nvPicPr>
          <p:cNvPr id="6" name="Picture 5" descr="A group of kids hugging a globe&#10;&#10;Description automatically generated">
            <a:extLst>
              <a:ext uri="{FF2B5EF4-FFF2-40B4-BE49-F238E27FC236}">
                <a16:creationId xmlns:a16="http://schemas.microsoft.com/office/drawing/2014/main" id="{14B7F224-824A-F13F-052E-DF80E2DA6BA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76939" y="1223374"/>
            <a:ext cx="1524066" cy="1267049"/>
          </a:xfrm>
          <a:prstGeom prst="rect">
            <a:avLst/>
          </a:prstGeom>
        </p:spPr>
      </p:pic>
      <p:pic>
        <p:nvPicPr>
          <p:cNvPr id="7" name="Picture 6" descr="A group of people watering a plant&#10;&#10;Description automatically generated">
            <a:extLst>
              <a:ext uri="{FF2B5EF4-FFF2-40B4-BE49-F238E27FC236}">
                <a16:creationId xmlns:a16="http://schemas.microsoft.com/office/drawing/2014/main" id="{0A31A446-698B-A303-9CFD-14CC2A940A3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732229" y="1333855"/>
            <a:ext cx="792484" cy="923330"/>
          </a:xfrm>
          <a:prstGeom prst="rect">
            <a:avLst/>
          </a:prstGeom>
        </p:spPr>
      </p:pic>
      <p:pic>
        <p:nvPicPr>
          <p:cNvPr id="8" name="Picture 7" descr="A person and person cleaning up the trash&#10;&#10;Description automatically generated">
            <a:extLst>
              <a:ext uri="{FF2B5EF4-FFF2-40B4-BE49-F238E27FC236}">
                <a16:creationId xmlns:a16="http://schemas.microsoft.com/office/drawing/2014/main" id="{65DC6A11-78B3-705E-F010-B835BD3C2F6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492497" y="1239973"/>
            <a:ext cx="1484134" cy="1233850"/>
          </a:xfrm>
          <a:prstGeom prst="rect">
            <a:avLst/>
          </a:prstGeom>
        </p:spPr>
      </p:pic>
      <p:sp>
        <p:nvSpPr>
          <p:cNvPr id="11" name="Flowchart: Connector 10">
            <a:extLst>
              <a:ext uri="{FF2B5EF4-FFF2-40B4-BE49-F238E27FC236}">
                <a16:creationId xmlns:a16="http://schemas.microsoft.com/office/drawing/2014/main" id="{2E5C95AB-5E4D-2D8C-F7E1-CB6CEC16B74D}"/>
              </a:ext>
            </a:extLst>
          </p:cNvPr>
          <p:cNvSpPr/>
          <p:nvPr/>
        </p:nvSpPr>
        <p:spPr>
          <a:xfrm>
            <a:off x="561382" y="3513414"/>
            <a:ext cx="1503017" cy="2073356"/>
          </a:xfrm>
          <a:prstGeom prst="flowChartConnector">
            <a:avLst/>
          </a:prstGeom>
          <a:solidFill>
            <a:schemeClr val="accent6">
              <a:lumMod val="40000"/>
              <a:lumOff val="6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Century Gothic" panose="020B0502020202020204" pitchFamily="34" charset="0"/>
              </a:rPr>
              <a:t>I will not drop litter to protect God’s planet</a:t>
            </a:r>
            <a:endParaRPr lang="en-GB" sz="1600" dirty="0">
              <a:solidFill>
                <a:schemeClr val="tx1"/>
              </a:solidFill>
              <a:latin typeface="Century Gothic" panose="020B0502020202020204" pitchFamily="34" charset="0"/>
            </a:endParaRPr>
          </a:p>
        </p:txBody>
      </p:sp>
      <p:sp>
        <p:nvSpPr>
          <p:cNvPr id="13" name="Cloud 12">
            <a:extLst>
              <a:ext uri="{FF2B5EF4-FFF2-40B4-BE49-F238E27FC236}">
                <a16:creationId xmlns:a16="http://schemas.microsoft.com/office/drawing/2014/main" id="{2ACC0A6D-61B2-3736-3645-737D47DC44EE}"/>
              </a:ext>
            </a:extLst>
          </p:cNvPr>
          <p:cNvSpPr/>
          <p:nvPr/>
        </p:nvSpPr>
        <p:spPr>
          <a:xfrm>
            <a:off x="2145282" y="3313619"/>
            <a:ext cx="2855123" cy="1935657"/>
          </a:xfrm>
          <a:prstGeom prst="cloud">
            <a:avLst/>
          </a:prstGeom>
          <a:solidFill>
            <a:schemeClr val="accent6">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Century Gothic" panose="020B0502020202020204" pitchFamily="34" charset="0"/>
              </a:rPr>
              <a:t>I will switch off the TV and lights when I leave the room to stop wasting energy</a:t>
            </a:r>
            <a:endParaRPr lang="en-GB" sz="1600" dirty="0">
              <a:solidFill>
                <a:schemeClr val="tx1"/>
              </a:solidFill>
              <a:latin typeface="Century Gothic" panose="020B0502020202020204" pitchFamily="34" charset="0"/>
            </a:endParaRPr>
          </a:p>
        </p:txBody>
      </p:sp>
      <p:sp>
        <p:nvSpPr>
          <p:cNvPr id="14" name="Star: 6 Points 13">
            <a:extLst>
              <a:ext uri="{FF2B5EF4-FFF2-40B4-BE49-F238E27FC236}">
                <a16:creationId xmlns:a16="http://schemas.microsoft.com/office/drawing/2014/main" id="{7F48D174-616F-9EC0-DC76-3236CB030E56}"/>
              </a:ext>
            </a:extLst>
          </p:cNvPr>
          <p:cNvSpPr/>
          <p:nvPr/>
        </p:nvSpPr>
        <p:spPr>
          <a:xfrm>
            <a:off x="4403338" y="4710896"/>
            <a:ext cx="2435834" cy="2073356"/>
          </a:xfrm>
          <a:prstGeom prst="star6">
            <a:avLst/>
          </a:prstGeom>
          <a:solidFill>
            <a:schemeClr val="accent6">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Century Gothic" panose="020B0502020202020204" pitchFamily="34" charset="0"/>
              </a:rPr>
              <a:t>I will stop wasting energy as it is for all to share</a:t>
            </a:r>
            <a:endParaRPr lang="en-GB" sz="1600" dirty="0">
              <a:solidFill>
                <a:schemeClr val="tx1"/>
              </a:solidFill>
              <a:latin typeface="Century Gothic" panose="020B0502020202020204" pitchFamily="34" charset="0"/>
            </a:endParaRPr>
          </a:p>
        </p:txBody>
      </p:sp>
      <p:sp>
        <p:nvSpPr>
          <p:cNvPr id="15" name="Scroll: Horizontal 14">
            <a:extLst>
              <a:ext uri="{FF2B5EF4-FFF2-40B4-BE49-F238E27FC236}">
                <a16:creationId xmlns:a16="http://schemas.microsoft.com/office/drawing/2014/main" id="{F716EFA2-766D-1FC2-322E-03D44FBCC39C}"/>
              </a:ext>
            </a:extLst>
          </p:cNvPr>
          <p:cNvSpPr/>
          <p:nvPr/>
        </p:nvSpPr>
        <p:spPr>
          <a:xfrm>
            <a:off x="7641617" y="5097810"/>
            <a:ext cx="2181225" cy="1692187"/>
          </a:xfrm>
          <a:prstGeom prst="horizontalScroll">
            <a:avLst/>
          </a:prstGeom>
          <a:solidFill>
            <a:schemeClr val="accent6">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Century Gothic" panose="020B0502020202020204" pitchFamily="34" charset="0"/>
              </a:rPr>
              <a:t>I will re-use and re-purpose items where I can before putting them in the bin</a:t>
            </a:r>
            <a:endParaRPr lang="en-GB" sz="1600" dirty="0">
              <a:solidFill>
                <a:schemeClr val="tx1"/>
              </a:solidFill>
              <a:latin typeface="Century Gothic" panose="020B0502020202020204" pitchFamily="34" charset="0"/>
            </a:endParaRPr>
          </a:p>
        </p:txBody>
      </p:sp>
      <p:sp>
        <p:nvSpPr>
          <p:cNvPr id="18" name="Teardrop 17">
            <a:extLst>
              <a:ext uri="{FF2B5EF4-FFF2-40B4-BE49-F238E27FC236}">
                <a16:creationId xmlns:a16="http://schemas.microsoft.com/office/drawing/2014/main" id="{DB784509-F2E7-21B0-3B08-AF5434CED641}"/>
              </a:ext>
            </a:extLst>
          </p:cNvPr>
          <p:cNvSpPr/>
          <p:nvPr/>
        </p:nvSpPr>
        <p:spPr>
          <a:xfrm>
            <a:off x="1415304" y="5387531"/>
            <a:ext cx="2451600" cy="1396721"/>
          </a:xfrm>
          <a:prstGeom prst="teardrop">
            <a:avLst/>
          </a:prstGeom>
          <a:solidFill>
            <a:schemeClr val="accent6">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Century Gothic" panose="020B0502020202020204" pitchFamily="34" charset="0"/>
              </a:rPr>
              <a:t>I will turn the tap off while brushing my teeth to save wasting water</a:t>
            </a:r>
            <a:endParaRPr lang="en-GB" sz="1600" dirty="0">
              <a:solidFill>
                <a:schemeClr val="tx1"/>
              </a:solidFill>
              <a:latin typeface="Century Gothic" panose="020B0502020202020204" pitchFamily="34" charset="0"/>
            </a:endParaRPr>
          </a:p>
        </p:txBody>
      </p:sp>
      <p:sp>
        <p:nvSpPr>
          <p:cNvPr id="20" name="Wave 19">
            <a:extLst>
              <a:ext uri="{FF2B5EF4-FFF2-40B4-BE49-F238E27FC236}">
                <a16:creationId xmlns:a16="http://schemas.microsoft.com/office/drawing/2014/main" id="{64FFF7A2-787A-1D46-76A8-140FEED3017B}"/>
              </a:ext>
            </a:extLst>
          </p:cNvPr>
          <p:cNvSpPr/>
          <p:nvPr/>
        </p:nvSpPr>
        <p:spPr>
          <a:xfrm>
            <a:off x="5103094" y="3344646"/>
            <a:ext cx="2435833" cy="1668810"/>
          </a:xfrm>
          <a:prstGeom prst="wave">
            <a:avLst/>
          </a:prstGeom>
          <a:solidFill>
            <a:schemeClr val="accent6">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Century Gothic" panose="020B0502020202020204" pitchFamily="34" charset="0"/>
              </a:rPr>
              <a:t>I will swop toys and books with my friends, so we buy less new items</a:t>
            </a:r>
            <a:endParaRPr lang="en-GB" dirty="0">
              <a:solidFill>
                <a:schemeClr val="tx1"/>
              </a:solidFill>
            </a:endParaRPr>
          </a:p>
        </p:txBody>
      </p:sp>
      <p:sp>
        <p:nvSpPr>
          <p:cNvPr id="21" name="Heart 20">
            <a:extLst>
              <a:ext uri="{FF2B5EF4-FFF2-40B4-BE49-F238E27FC236}">
                <a16:creationId xmlns:a16="http://schemas.microsoft.com/office/drawing/2014/main" id="{A932CA7A-7621-75ED-6B4D-E6D07D8221BD}"/>
              </a:ext>
            </a:extLst>
          </p:cNvPr>
          <p:cNvSpPr/>
          <p:nvPr/>
        </p:nvSpPr>
        <p:spPr>
          <a:xfrm>
            <a:off x="10063082" y="3573125"/>
            <a:ext cx="2033667" cy="3185531"/>
          </a:xfrm>
          <a:prstGeom prst="heart">
            <a:avLst/>
          </a:prstGeom>
          <a:solidFill>
            <a:schemeClr val="accent6">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Century Gothic" panose="020B0502020202020204" pitchFamily="34" charset="0"/>
              </a:rPr>
              <a:t>I will plant some bee friendly plants to help the pollinators</a:t>
            </a:r>
          </a:p>
        </p:txBody>
      </p:sp>
      <p:sp>
        <p:nvSpPr>
          <p:cNvPr id="22" name="Speech Bubble: Oval 21">
            <a:extLst>
              <a:ext uri="{FF2B5EF4-FFF2-40B4-BE49-F238E27FC236}">
                <a16:creationId xmlns:a16="http://schemas.microsoft.com/office/drawing/2014/main" id="{A8EB9413-E292-4415-B23D-AFC96A3B785D}"/>
              </a:ext>
            </a:extLst>
          </p:cNvPr>
          <p:cNvSpPr/>
          <p:nvPr/>
        </p:nvSpPr>
        <p:spPr>
          <a:xfrm>
            <a:off x="7619810" y="3429001"/>
            <a:ext cx="2362390" cy="1627692"/>
          </a:xfrm>
          <a:prstGeom prst="wedgeEllipseCallout">
            <a:avLst/>
          </a:prstGeom>
          <a:solidFill>
            <a:schemeClr val="accent6">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Century Gothic" panose="020B0502020202020204" pitchFamily="34" charset="0"/>
              </a:rPr>
              <a:t>I will walk to more places rather than ask to be taken in the car</a:t>
            </a:r>
            <a:endParaRPr lang="en-GB" sz="1600" dirty="0">
              <a:solidFill>
                <a:schemeClr val="tx1"/>
              </a:solidFill>
              <a:latin typeface="Century Gothic" panose="020B0502020202020204" pitchFamily="34" charset="0"/>
            </a:endParaRPr>
          </a:p>
        </p:txBody>
      </p:sp>
    </p:spTree>
    <p:extLst>
      <p:ext uri="{BB962C8B-B14F-4D97-AF65-F5344CB8AC3E}">
        <p14:creationId xmlns:p14="http://schemas.microsoft.com/office/powerpoint/2010/main" val="15165066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1000" fill="hold"/>
                                        <p:tgtEl>
                                          <p:spTgt spid="18"/>
                                        </p:tgtEl>
                                        <p:attrNameLst>
                                          <p:attrName>ppt_x</p:attrName>
                                        </p:attrNameLst>
                                      </p:cBhvr>
                                      <p:tavLst>
                                        <p:tav tm="0">
                                          <p:val>
                                            <p:strVal val="#ppt_x"/>
                                          </p:val>
                                        </p:tav>
                                        <p:tav tm="100000">
                                          <p:val>
                                            <p:strVal val="#ppt_x"/>
                                          </p:val>
                                        </p:tav>
                                      </p:tavLst>
                                    </p:anim>
                                    <p:anim calcmode="lin" valueType="num">
                                      <p:cBhvr additive="base">
                                        <p:cTn id="24" dur="10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500"/>
                                        <p:tgtEl>
                                          <p:spTgt spid="13"/>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wipe(down)">
                                      <p:cBhvr>
                                        <p:cTn id="34" dur="500"/>
                                        <p:tgtEl>
                                          <p:spTgt spid="15"/>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1000"/>
                                        <p:tgtEl>
                                          <p:spTgt spid="22"/>
                                        </p:tgtEl>
                                      </p:cBhvr>
                                    </p:animEffect>
                                  </p:childTnLst>
                                </p:cTn>
                              </p:par>
                            </p:childTnLst>
                          </p:cTn>
                        </p:par>
                      </p:childTnLst>
                    </p:cTn>
                  </p:par>
                  <p:par>
                    <p:cTn id="40" fill="hold">
                      <p:stCondLst>
                        <p:cond delay="indefinite"/>
                      </p:stCondLst>
                      <p:childTnLst>
                        <p:par>
                          <p:cTn id="41" fill="hold">
                            <p:stCondLst>
                              <p:cond delay="0"/>
                            </p:stCondLst>
                            <p:childTnLst>
                              <p:par>
                                <p:cTn id="42" presetID="21" presetClass="entr" presetSubtype="1" fill="hold" grpId="0" nodeType="click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wheel(1)">
                                      <p:cBhvr>
                                        <p:cTn id="44"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P spid="14" grpId="0" animBg="1"/>
      <p:bldP spid="15" grpId="0" animBg="1"/>
      <p:bldP spid="18" grpId="0" animBg="1"/>
      <p:bldP spid="20" grpId="0" animBg="1"/>
      <p:bldP spid="21" grpId="0" animBg="1"/>
      <p:bldP spid="2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F9F342F-CC5F-4794-BA22-17675041BE5F}"/>
              </a:ext>
            </a:extLst>
          </p:cNvPr>
          <p:cNvSpPr txBox="1"/>
          <p:nvPr/>
        </p:nvSpPr>
        <p:spPr>
          <a:xfrm>
            <a:off x="425757" y="1661964"/>
            <a:ext cx="6829425" cy="523220"/>
          </a:xfrm>
          <a:prstGeom prst="rect">
            <a:avLst/>
          </a:prstGeom>
          <a:noFill/>
        </p:spPr>
        <p:txBody>
          <a:bodyPr wrap="square">
            <a:spAutoFit/>
          </a:bodyPr>
          <a:lstStyle/>
          <a:p>
            <a:r>
              <a:rPr lang="en-US" sz="2800" b="1" dirty="0">
                <a:solidFill>
                  <a:srgbClr val="112643"/>
                </a:solidFill>
                <a:latin typeface="Century Gothic" panose="020B0502020202020204" pitchFamily="34" charset="0"/>
              </a:rPr>
              <a:t>What does “living in solidarity” mean?</a:t>
            </a:r>
            <a:endParaRPr lang="en-GB" sz="2800" b="1" dirty="0">
              <a:solidFill>
                <a:srgbClr val="112643"/>
              </a:solidFill>
              <a:latin typeface="Century Gothic" panose="020B0502020202020204" pitchFamily="34" charset="0"/>
            </a:endParaRPr>
          </a:p>
        </p:txBody>
      </p:sp>
      <p:pic>
        <p:nvPicPr>
          <p:cNvPr id="4" name="Picture 3" descr="A picture containing text, clipart&#10;&#10;Description automatically generated">
            <a:extLst>
              <a:ext uri="{FF2B5EF4-FFF2-40B4-BE49-F238E27FC236}">
                <a16:creationId xmlns:a16="http://schemas.microsoft.com/office/drawing/2014/main" id="{33F5BAD4-3B52-1BEA-9A39-168B036816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36773" y="208672"/>
            <a:ext cx="2726836" cy="865163"/>
          </a:xfrm>
          <a:prstGeom prst="rect">
            <a:avLst/>
          </a:prstGeom>
        </p:spPr>
      </p:pic>
      <p:sp>
        <p:nvSpPr>
          <p:cNvPr id="7" name="TextBox 6">
            <a:extLst>
              <a:ext uri="{FF2B5EF4-FFF2-40B4-BE49-F238E27FC236}">
                <a16:creationId xmlns:a16="http://schemas.microsoft.com/office/drawing/2014/main" id="{E9100EEC-C031-E711-1088-F6040A4A7280}"/>
              </a:ext>
            </a:extLst>
          </p:cNvPr>
          <p:cNvSpPr txBox="1"/>
          <p:nvPr/>
        </p:nvSpPr>
        <p:spPr>
          <a:xfrm>
            <a:off x="511278" y="2323356"/>
            <a:ext cx="11271148" cy="646331"/>
          </a:xfrm>
          <a:prstGeom prst="rect">
            <a:avLst/>
          </a:prstGeom>
          <a:noFill/>
        </p:spPr>
        <p:txBody>
          <a:bodyPr wrap="square" rtlCol="0">
            <a:spAutoFit/>
          </a:bodyPr>
          <a:lstStyle/>
          <a:p>
            <a:r>
              <a:rPr lang="en-US" dirty="0">
                <a:latin typeface="Century Gothic" panose="020B0502020202020204" pitchFamily="34" charset="0"/>
              </a:rPr>
              <a:t>Living in solidarity means caring for other people and helping each other, especially the poorest communities. A pledge for living in solidarity may be… </a:t>
            </a:r>
            <a:endParaRPr lang="en-GB" dirty="0">
              <a:latin typeface="Century Gothic" panose="020B0502020202020204" pitchFamily="34" charset="0"/>
            </a:endParaRPr>
          </a:p>
        </p:txBody>
      </p:sp>
      <p:sp>
        <p:nvSpPr>
          <p:cNvPr id="8" name="Double Wave 7">
            <a:extLst>
              <a:ext uri="{FF2B5EF4-FFF2-40B4-BE49-F238E27FC236}">
                <a16:creationId xmlns:a16="http://schemas.microsoft.com/office/drawing/2014/main" id="{927B4794-2978-07E2-E1DC-D13C939352ED}"/>
              </a:ext>
            </a:extLst>
          </p:cNvPr>
          <p:cNvSpPr/>
          <p:nvPr/>
        </p:nvSpPr>
        <p:spPr>
          <a:xfrm>
            <a:off x="425757" y="3351309"/>
            <a:ext cx="1921323" cy="2190750"/>
          </a:xfrm>
          <a:prstGeom prst="doubleWave">
            <a:avLst/>
          </a:prstGeom>
          <a:solidFill>
            <a:srgbClr val="FFCC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Century Gothic" panose="020B0502020202020204" pitchFamily="34" charset="0"/>
              </a:rPr>
              <a:t>I will make new people feel welcome at my school</a:t>
            </a:r>
            <a:endParaRPr lang="en-GB" sz="1600" dirty="0">
              <a:solidFill>
                <a:schemeClr val="tx1"/>
              </a:solidFill>
              <a:latin typeface="Century Gothic" panose="020B0502020202020204" pitchFamily="34" charset="0"/>
            </a:endParaRPr>
          </a:p>
        </p:txBody>
      </p:sp>
      <p:sp>
        <p:nvSpPr>
          <p:cNvPr id="9" name="Flowchart: Process 8">
            <a:extLst>
              <a:ext uri="{FF2B5EF4-FFF2-40B4-BE49-F238E27FC236}">
                <a16:creationId xmlns:a16="http://schemas.microsoft.com/office/drawing/2014/main" id="{74B37D0A-4E31-A8FE-49D4-BA1A50C146A8}"/>
              </a:ext>
            </a:extLst>
          </p:cNvPr>
          <p:cNvSpPr/>
          <p:nvPr/>
        </p:nvSpPr>
        <p:spPr>
          <a:xfrm>
            <a:off x="2520697" y="4753064"/>
            <a:ext cx="2238375" cy="1752600"/>
          </a:xfrm>
          <a:prstGeom prst="flowChartProcess">
            <a:avLst/>
          </a:prstGeom>
          <a:solidFill>
            <a:srgbClr val="FFCC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Century Gothic" panose="020B0502020202020204" pitchFamily="34" charset="0"/>
              </a:rPr>
              <a:t>I will save some coins from my pocket money for those more in need</a:t>
            </a:r>
            <a:endParaRPr lang="en-GB" sz="1600" dirty="0">
              <a:solidFill>
                <a:schemeClr val="tx1"/>
              </a:solidFill>
              <a:latin typeface="Century Gothic" panose="020B0502020202020204" pitchFamily="34" charset="0"/>
            </a:endParaRPr>
          </a:p>
        </p:txBody>
      </p:sp>
      <p:sp>
        <p:nvSpPr>
          <p:cNvPr id="10" name="Cube 9">
            <a:extLst>
              <a:ext uri="{FF2B5EF4-FFF2-40B4-BE49-F238E27FC236}">
                <a16:creationId xmlns:a16="http://schemas.microsoft.com/office/drawing/2014/main" id="{52559E86-9022-B24B-8CE0-FDFFE404268B}"/>
              </a:ext>
            </a:extLst>
          </p:cNvPr>
          <p:cNvSpPr/>
          <p:nvPr/>
        </p:nvSpPr>
        <p:spPr>
          <a:xfrm>
            <a:off x="2636152" y="3429000"/>
            <a:ext cx="3459848" cy="1104900"/>
          </a:xfrm>
          <a:prstGeom prst="cube">
            <a:avLst/>
          </a:prstGeom>
          <a:solidFill>
            <a:srgbClr val="FFCC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Century Gothic" panose="020B0502020202020204" pitchFamily="34" charset="0"/>
              </a:rPr>
              <a:t>I will buy Fairtrade chocolate which ensures the Cocoa farmers get fair pay</a:t>
            </a:r>
            <a:endParaRPr lang="en-GB" sz="1600" dirty="0">
              <a:solidFill>
                <a:schemeClr val="tx1"/>
              </a:solidFill>
              <a:latin typeface="Century Gothic" panose="020B0502020202020204" pitchFamily="34" charset="0"/>
            </a:endParaRPr>
          </a:p>
        </p:txBody>
      </p:sp>
      <p:sp>
        <p:nvSpPr>
          <p:cNvPr id="11" name="Heart 10">
            <a:extLst>
              <a:ext uri="{FF2B5EF4-FFF2-40B4-BE49-F238E27FC236}">
                <a16:creationId xmlns:a16="http://schemas.microsoft.com/office/drawing/2014/main" id="{CFC59F87-6D8C-A335-E8A4-924674EC89B7}"/>
              </a:ext>
            </a:extLst>
          </p:cNvPr>
          <p:cNvSpPr/>
          <p:nvPr/>
        </p:nvSpPr>
        <p:spPr>
          <a:xfrm>
            <a:off x="6622543" y="3429000"/>
            <a:ext cx="2133601" cy="1981990"/>
          </a:xfrm>
          <a:prstGeom prst="heart">
            <a:avLst/>
          </a:prstGeom>
          <a:solidFill>
            <a:srgbClr val="FFCC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Century Gothic" panose="020B0502020202020204" pitchFamily="34" charset="0"/>
              </a:rPr>
              <a:t>I will donate some of my items to help others</a:t>
            </a:r>
            <a:endParaRPr lang="en-GB" sz="1600" dirty="0">
              <a:solidFill>
                <a:schemeClr val="tx1"/>
              </a:solidFill>
              <a:latin typeface="Century Gothic" panose="020B0502020202020204" pitchFamily="34" charset="0"/>
            </a:endParaRPr>
          </a:p>
        </p:txBody>
      </p:sp>
      <p:sp>
        <p:nvSpPr>
          <p:cNvPr id="12" name="Speech Bubble: Rectangle with Corners Rounded 11">
            <a:extLst>
              <a:ext uri="{FF2B5EF4-FFF2-40B4-BE49-F238E27FC236}">
                <a16:creationId xmlns:a16="http://schemas.microsoft.com/office/drawing/2014/main" id="{E78942AE-8CCE-88E3-8B68-06B1903C2FF1}"/>
              </a:ext>
            </a:extLst>
          </p:cNvPr>
          <p:cNvSpPr/>
          <p:nvPr/>
        </p:nvSpPr>
        <p:spPr>
          <a:xfrm>
            <a:off x="8493459" y="5076825"/>
            <a:ext cx="3163436" cy="1514475"/>
          </a:xfrm>
          <a:prstGeom prst="wedgeRoundRectCallout">
            <a:avLst/>
          </a:prstGeom>
          <a:solidFill>
            <a:srgbClr val="FFCC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Century Gothic" panose="020B0502020202020204" pitchFamily="34" charset="0"/>
              </a:rPr>
              <a:t>I will remember to tell my family about how we are helping others at school so we can also help</a:t>
            </a:r>
            <a:endParaRPr lang="en-GB" sz="1600" dirty="0">
              <a:solidFill>
                <a:schemeClr val="tx1"/>
              </a:solidFill>
              <a:latin typeface="Century Gothic" panose="020B0502020202020204" pitchFamily="34" charset="0"/>
            </a:endParaRPr>
          </a:p>
        </p:txBody>
      </p:sp>
      <p:sp>
        <p:nvSpPr>
          <p:cNvPr id="13" name="Flowchart: Punched Tape 12">
            <a:extLst>
              <a:ext uri="{FF2B5EF4-FFF2-40B4-BE49-F238E27FC236}">
                <a16:creationId xmlns:a16="http://schemas.microsoft.com/office/drawing/2014/main" id="{1C8C3DCA-1C58-8297-B3B8-AED8CDCA80A5}"/>
              </a:ext>
            </a:extLst>
          </p:cNvPr>
          <p:cNvSpPr/>
          <p:nvPr/>
        </p:nvSpPr>
        <p:spPr>
          <a:xfrm>
            <a:off x="5022344" y="5399662"/>
            <a:ext cx="2667000" cy="1200329"/>
          </a:xfrm>
          <a:prstGeom prst="flowChartPunchedTape">
            <a:avLst/>
          </a:prstGeom>
          <a:solidFill>
            <a:srgbClr val="FFCC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Century Gothic" panose="020B0502020202020204" pitchFamily="34" charset="0"/>
              </a:rPr>
              <a:t>I will take part in campaigns to help others</a:t>
            </a:r>
            <a:endParaRPr lang="en-GB" sz="1600" dirty="0">
              <a:solidFill>
                <a:schemeClr val="tx1"/>
              </a:solidFill>
              <a:latin typeface="Century Gothic" panose="020B0502020202020204" pitchFamily="34" charset="0"/>
            </a:endParaRPr>
          </a:p>
        </p:txBody>
      </p:sp>
      <p:sp>
        <p:nvSpPr>
          <p:cNvPr id="14" name="Flowchart: Process 13">
            <a:extLst>
              <a:ext uri="{FF2B5EF4-FFF2-40B4-BE49-F238E27FC236}">
                <a16:creationId xmlns:a16="http://schemas.microsoft.com/office/drawing/2014/main" id="{EF2DB719-5F90-F2C2-853E-889F7DE3F4C1}"/>
              </a:ext>
            </a:extLst>
          </p:cNvPr>
          <p:cNvSpPr/>
          <p:nvPr/>
        </p:nvSpPr>
        <p:spPr>
          <a:xfrm>
            <a:off x="9021596" y="3476714"/>
            <a:ext cx="2917490" cy="1276350"/>
          </a:xfrm>
          <a:prstGeom prst="flowChartProcess">
            <a:avLst/>
          </a:prstGeom>
          <a:solidFill>
            <a:srgbClr val="FFCC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Century Gothic" panose="020B0502020202020204" pitchFamily="34" charset="0"/>
              </a:rPr>
              <a:t>I will do as Jesus asked us to, and love my </a:t>
            </a:r>
            <a:r>
              <a:rPr lang="en-US" sz="1600" dirty="0" err="1">
                <a:solidFill>
                  <a:schemeClr val="tx1"/>
                </a:solidFill>
                <a:latin typeface="Century Gothic" panose="020B0502020202020204" pitchFamily="34" charset="0"/>
              </a:rPr>
              <a:t>neighbour</a:t>
            </a:r>
            <a:r>
              <a:rPr lang="en-US" sz="1600" dirty="0">
                <a:solidFill>
                  <a:schemeClr val="tx1"/>
                </a:solidFill>
                <a:latin typeface="Century Gothic" panose="020B0502020202020204" pitchFamily="34" charset="0"/>
              </a:rPr>
              <a:t>, this will be visible through my actions</a:t>
            </a:r>
            <a:endParaRPr lang="en-GB" sz="1600" dirty="0">
              <a:solidFill>
                <a:schemeClr val="tx1"/>
              </a:solidFill>
              <a:latin typeface="Century Gothic" panose="020B0502020202020204" pitchFamily="34" charset="0"/>
            </a:endParaRPr>
          </a:p>
        </p:txBody>
      </p:sp>
      <p:pic>
        <p:nvPicPr>
          <p:cNvPr id="15" name="Picture 14" descr="A group of people holding a heart&#10;&#10;Description automatically generated">
            <a:extLst>
              <a:ext uri="{FF2B5EF4-FFF2-40B4-BE49-F238E27FC236}">
                <a16:creationId xmlns:a16="http://schemas.microsoft.com/office/drawing/2014/main" id="{FF144793-AA10-19D0-FB2C-C4233F2305C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30331" y="1124646"/>
            <a:ext cx="1807192" cy="1502428"/>
          </a:xfrm>
          <a:prstGeom prst="rect">
            <a:avLst/>
          </a:prstGeom>
        </p:spPr>
      </p:pic>
      <p:pic>
        <p:nvPicPr>
          <p:cNvPr id="16" name="Picture 15" descr="A cartoon of a person holding a sign&#10;&#10;Description automatically generated">
            <a:extLst>
              <a:ext uri="{FF2B5EF4-FFF2-40B4-BE49-F238E27FC236}">
                <a16:creationId xmlns:a16="http://schemas.microsoft.com/office/drawing/2014/main" id="{73320E90-9878-0577-2C60-11545B159089}"/>
              </a:ext>
            </a:extLst>
          </p:cNvPr>
          <p:cNvPicPr>
            <a:picLocks noChangeAspect="1"/>
          </p:cNvPicPr>
          <p:nvPr/>
        </p:nvPicPr>
        <p:blipFill rotWithShape="1">
          <a:blip r:embed="rId5">
            <a:extLst>
              <a:ext uri="{28A0092B-C50C-407E-A947-70E740481C1C}">
                <a14:useLocalDpi xmlns:a14="http://schemas.microsoft.com/office/drawing/2010/main" val="0"/>
              </a:ext>
            </a:extLst>
          </a:blip>
          <a:srcRect l="24571" t="5641" r="22588" b="8664"/>
          <a:stretch/>
        </p:blipFill>
        <p:spPr>
          <a:xfrm>
            <a:off x="8937523" y="1285630"/>
            <a:ext cx="696501" cy="1129549"/>
          </a:xfrm>
          <a:prstGeom prst="rect">
            <a:avLst/>
          </a:prstGeom>
        </p:spPr>
      </p:pic>
    </p:spTree>
    <p:extLst>
      <p:ext uri="{BB962C8B-B14F-4D97-AF65-F5344CB8AC3E}">
        <p14:creationId xmlns:p14="http://schemas.microsoft.com/office/powerpoint/2010/main" val="4262321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circle(in)">
                                      <p:cBhvr>
                                        <p:cTn id="14" dur="20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21" presetClass="entr" presetSubtype="1" fill="hold" grpId="0"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heel(1)">
                                      <p:cBhvr>
                                        <p:cTn id="24" dur="2000"/>
                                        <p:tgtEl>
                                          <p:spTgt spid="14"/>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wipe(down)">
                                      <p:cBhvr>
                                        <p:cTn id="29" dur="500"/>
                                        <p:tgtEl>
                                          <p:spTgt spid="13"/>
                                        </p:tgtEl>
                                      </p:cBhvr>
                                    </p:animEffect>
                                  </p:childTnLst>
                                </p:cTn>
                              </p:par>
                            </p:childTnLst>
                          </p:cTn>
                        </p:par>
                      </p:childTnLst>
                    </p:cTn>
                  </p:par>
                  <p:par>
                    <p:cTn id="30" fill="hold">
                      <p:stCondLst>
                        <p:cond delay="indefinite"/>
                      </p:stCondLst>
                      <p:childTnLst>
                        <p:par>
                          <p:cTn id="31" fill="hold">
                            <p:stCondLst>
                              <p:cond delay="0"/>
                            </p:stCondLst>
                            <p:childTnLst>
                              <p:par>
                                <p:cTn id="32" presetID="6" presetClass="entr" presetSubtype="16" fill="hold" grpId="0" nodeType="click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circle(in)">
                                      <p:cBhvr>
                                        <p:cTn id="34" dur="2000"/>
                                        <p:tgtEl>
                                          <p:spTgt spid="9"/>
                                        </p:tgtEl>
                                      </p:cBhvr>
                                    </p:animEffect>
                                  </p:childTnLst>
                                </p:cTn>
                              </p:par>
                            </p:childTnLst>
                          </p:cTn>
                        </p:par>
                      </p:childTnLst>
                    </p:cTn>
                  </p:par>
                  <p:par>
                    <p:cTn id="35" fill="hold">
                      <p:stCondLst>
                        <p:cond delay="indefinite"/>
                      </p:stCondLst>
                      <p:childTnLst>
                        <p:par>
                          <p:cTn id="36" fill="hold">
                            <p:stCondLst>
                              <p:cond delay="0"/>
                            </p:stCondLst>
                            <p:childTnLst>
                              <p:par>
                                <p:cTn id="37" presetID="21" presetClass="entr" presetSubtype="1"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heel(1)">
                                      <p:cBhvr>
                                        <p:cTn id="39"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 clipart&#10;&#10;Description automatically generated">
            <a:extLst>
              <a:ext uri="{FF2B5EF4-FFF2-40B4-BE49-F238E27FC236}">
                <a16:creationId xmlns:a16="http://schemas.microsoft.com/office/drawing/2014/main" id="{B8635FAE-A4B9-B323-A1ED-1855A26E8FB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36773" y="208672"/>
            <a:ext cx="2726836" cy="865163"/>
          </a:xfrm>
          <a:prstGeom prst="rect">
            <a:avLst/>
          </a:prstGeom>
        </p:spPr>
      </p:pic>
      <p:sp>
        <p:nvSpPr>
          <p:cNvPr id="5" name="TextBox 4">
            <a:extLst>
              <a:ext uri="{FF2B5EF4-FFF2-40B4-BE49-F238E27FC236}">
                <a16:creationId xmlns:a16="http://schemas.microsoft.com/office/drawing/2014/main" id="{ECF9CDCD-C4F8-7799-06D4-21EA0AA92A24}"/>
              </a:ext>
            </a:extLst>
          </p:cNvPr>
          <p:cNvSpPr txBox="1"/>
          <p:nvPr/>
        </p:nvSpPr>
        <p:spPr>
          <a:xfrm>
            <a:off x="5346434" y="1331926"/>
            <a:ext cx="6717175" cy="5509200"/>
          </a:xfrm>
          <a:prstGeom prst="rect">
            <a:avLst/>
          </a:prstGeom>
          <a:noFill/>
        </p:spPr>
        <p:txBody>
          <a:bodyPr wrap="square">
            <a:spAutoFit/>
          </a:bodyPr>
          <a:lstStyle/>
          <a:p>
            <a:r>
              <a:rPr lang="en-US" sz="2200" dirty="0">
                <a:solidFill>
                  <a:schemeClr val="bg1"/>
                </a:solidFill>
                <a:latin typeface="Century Gothic" panose="020B0502020202020204" pitchFamily="34" charset="0"/>
              </a:rPr>
              <a:t>Loving God, </a:t>
            </a:r>
          </a:p>
          <a:p>
            <a:endParaRPr lang="en-US" sz="2200" dirty="0">
              <a:solidFill>
                <a:schemeClr val="bg1"/>
              </a:solidFill>
              <a:latin typeface="Century Gothic" panose="020B0502020202020204" pitchFamily="34" charset="0"/>
            </a:endParaRPr>
          </a:p>
          <a:p>
            <a:r>
              <a:rPr lang="en-US" sz="2200" dirty="0">
                <a:solidFill>
                  <a:schemeClr val="bg1"/>
                </a:solidFill>
                <a:latin typeface="Century Gothic" panose="020B0502020202020204" pitchFamily="34" charset="0"/>
              </a:rPr>
              <a:t>As we write our LiveSimply pledges, help us to think about how we can make a difference. </a:t>
            </a:r>
            <a:br>
              <a:rPr lang="en-US" sz="2200" dirty="0">
                <a:solidFill>
                  <a:schemeClr val="bg1"/>
                </a:solidFill>
                <a:latin typeface="Century Gothic" panose="020B0502020202020204" pitchFamily="34" charset="0"/>
              </a:rPr>
            </a:br>
            <a:br>
              <a:rPr lang="en-US" sz="2200" dirty="0">
                <a:solidFill>
                  <a:schemeClr val="bg1"/>
                </a:solidFill>
                <a:latin typeface="Century Gothic" panose="020B0502020202020204" pitchFamily="34" charset="0"/>
              </a:rPr>
            </a:br>
            <a:r>
              <a:rPr lang="en-US" sz="2200" dirty="0">
                <a:solidFill>
                  <a:schemeClr val="bg1"/>
                </a:solidFill>
                <a:latin typeface="Century Gothic" panose="020B0502020202020204" pitchFamily="34" charset="0"/>
              </a:rPr>
              <a:t>You created the world for us all to share.</a:t>
            </a:r>
          </a:p>
          <a:p>
            <a:endParaRPr lang="en-US" sz="2200" dirty="0">
              <a:solidFill>
                <a:schemeClr val="bg1"/>
              </a:solidFill>
              <a:latin typeface="Century Gothic" panose="020B0502020202020204" pitchFamily="34" charset="0"/>
            </a:endParaRPr>
          </a:p>
          <a:p>
            <a:r>
              <a:rPr lang="en-US" sz="2200" dirty="0">
                <a:solidFill>
                  <a:schemeClr val="bg1"/>
                </a:solidFill>
                <a:latin typeface="Century Gothic" panose="020B0502020202020204" pitchFamily="34" charset="0"/>
              </a:rPr>
              <a:t>Help us to think of you often.</a:t>
            </a:r>
          </a:p>
          <a:p>
            <a:endParaRPr lang="en-US" sz="2200" dirty="0">
              <a:solidFill>
                <a:schemeClr val="bg1"/>
              </a:solidFill>
              <a:latin typeface="Century Gothic" panose="020B0502020202020204" pitchFamily="34" charset="0"/>
            </a:endParaRPr>
          </a:p>
          <a:p>
            <a:r>
              <a:rPr lang="en-US" sz="2200" dirty="0">
                <a:solidFill>
                  <a:schemeClr val="bg1"/>
                </a:solidFill>
                <a:latin typeface="Century Gothic" panose="020B0502020202020204" pitchFamily="34" charset="0"/>
              </a:rPr>
              <a:t>Help us to be stewards of creation. </a:t>
            </a:r>
          </a:p>
          <a:p>
            <a:endParaRPr lang="en-US" sz="2200" dirty="0">
              <a:solidFill>
                <a:schemeClr val="bg1"/>
              </a:solidFill>
              <a:latin typeface="Century Gothic" panose="020B0502020202020204" pitchFamily="34" charset="0"/>
            </a:endParaRPr>
          </a:p>
          <a:p>
            <a:r>
              <a:rPr lang="en-US" sz="2200" dirty="0">
                <a:solidFill>
                  <a:schemeClr val="bg1"/>
                </a:solidFill>
                <a:latin typeface="Century Gothic" panose="020B0502020202020204" pitchFamily="34" charset="0"/>
              </a:rPr>
              <a:t>Help us to look after each other and our sisters and brothers around the world so that all may flourish. </a:t>
            </a:r>
          </a:p>
          <a:p>
            <a:endParaRPr lang="en-US" sz="2200" dirty="0">
              <a:solidFill>
                <a:schemeClr val="bg1"/>
              </a:solidFill>
              <a:latin typeface="Century Gothic" panose="020B0502020202020204" pitchFamily="34" charset="0"/>
            </a:endParaRPr>
          </a:p>
          <a:p>
            <a:r>
              <a:rPr lang="en-US" sz="2200" dirty="0">
                <a:solidFill>
                  <a:schemeClr val="bg1"/>
                </a:solidFill>
                <a:latin typeface="Century Gothic" panose="020B0502020202020204" pitchFamily="34" charset="0"/>
              </a:rPr>
              <a:t>Amen.</a:t>
            </a:r>
          </a:p>
        </p:txBody>
      </p:sp>
      <p:pic>
        <p:nvPicPr>
          <p:cNvPr id="6" name="Picture 5" descr="A picture containing tree, person, outdoor&#10;&#10;Description automatically generated">
            <a:extLst>
              <a:ext uri="{FF2B5EF4-FFF2-40B4-BE49-F238E27FC236}">
                <a16:creationId xmlns:a16="http://schemas.microsoft.com/office/drawing/2014/main" id="{9D0FD870-8D87-7061-022D-51C197C2BD53}"/>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7310" t="2349" r="22627"/>
          <a:stretch/>
        </p:blipFill>
        <p:spPr>
          <a:xfrm>
            <a:off x="128391" y="1446835"/>
            <a:ext cx="5026700" cy="5255394"/>
          </a:xfrm>
          <a:prstGeom prst="rect">
            <a:avLst/>
          </a:prstGeom>
        </p:spPr>
      </p:pic>
    </p:spTree>
    <p:extLst>
      <p:ext uri="{BB962C8B-B14F-4D97-AF65-F5344CB8AC3E}">
        <p14:creationId xmlns:p14="http://schemas.microsoft.com/office/powerpoint/2010/main" val="315861870"/>
      </p:ext>
    </p:extLst>
  </p:cSld>
  <p:clrMapOvr>
    <a:masterClrMapping/>
  </p:clrMapOvr>
</p:sld>
</file>

<file path=ppt/theme/theme1.xml><?xml version="1.0" encoding="utf-8"?>
<a:theme xmlns:a="http://schemas.openxmlformats.org/drawingml/2006/main" name="Deeper header for cover slides">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Deeper header for cover slides">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dlc_DocId xmlns="04672002-f21f-4240-adfb-f0b653fb6fb5">SZUU6KYVHK2A-965008382-161</_dlc_DocId>
    <_dlc_DocIdUrl xmlns="04672002-f21f-4240-adfb-f0b653fb6fb5">
      <Url>https://cafod365.sharepoint.com/sites/int/CreativeContent/_layouts/15/DocIdRedir.aspx?ID=SZUU6KYVHK2A-965008382-161</Url>
      <Description>SZUU6KYVHK2A-965008382-161</Description>
    </_dlc_DocIdUrl>
    <Document_x0020_type xmlns="90841315-1a7e-4a5b-a576-d9c66ec88916">Templates</Document_x0020_type>
    <type_x0020_of_x0020_logo xmlns="90841315-1a7e-4a5b-a576-d9c66ec88916">PPT templates</type_x0020_of_x0020_logo>
  </documentManagement>
</p:properties>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ct:contentTypeSchema xmlns:ct="http://schemas.microsoft.com/office/2006/metadata/contentType" xmlns:ma="http://schemas.microsoft.com/office/2006/metadata/properties/metaAttributes" ct:_="" ma:_="" ma:contentTypeName="Document" ma:contentTypeID="0x01010022C27DB9812F1F4CB90A5C444ACA77F1" ma:contentTypeVersion="2973" ma:contentTypeDescription="Create a new document." ma:contentTypeScope="" ma:versionID="62ffa0a27d176678f29d2956673e655f">
  <xsd:schema xmlns:xsd="http://www.w3.org/2001/XMLSchema" xmlns:xs="http://www.w3.org/2001/XMLSchema" xmlns:p="http://schemas.microsoft.com/office/2006/metadata/properties" xmlns:ns2="04672002-f21f-4240-adfb-f0b653fb6fb5" xmlns:ns3="90841315-1a7e-4a5b-a576-d9c66ec88916" xmlns:ns4="00e50e80-58b4-4d16-bf00-896561ced75b" targetNamespace="http://schemas.microsoft.com/office/2006/metadata/properties" ma:root="true" ma:fieldsID="cafb3b4bbc8ed180326b2646fe3d8ef9" ns2:_="" ns3:_="" ns4:_="">
    <xsd:import namespace="04672002-f21f-4240-adfb-f0b653fb6fb5"/>
    <xsd:import namespace="90841315-1a7e-4a5b-a576-d9c66ec88916"/>
    <xsd:import namespace="00e50e80-58b4-4d16-bf00-896561ced75b"/>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OCR" minOccurs="0"/>
                <xsd:element ref="ns3:Document_x0020_type" minOccurs="0"/>
                <xsd:element ref="ns3:type_x0020_of_x0020_logo" minOccurs="0"/>
                <xsd:element ref="ns4:SharedWithUsers" minOccurs="0"/>
                <xsd:element ref="ns4:SharedWithDetails" minOccurs="0"/>
                <xsd:element ref="ns3:MediaServiceAutoKeyPoints" minOccurs="0"/>
                <xsd:element ref="ns3:MediaServiceKeyPoints" minOccurs="0"/>
                <xsd:element ref="ns3:MediaServiceGenerationTime" minOccurs="0"/>
                <xsd:element ref="ns3: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4672002-f21f-4240-adfb-f0b653fb6fb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90841315-1a7e-4a5b-a576-d9c66ec88916"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MediaServiceAutoTags" ma:internalName="MediaServiceAutoTags"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Document_x0020_type" ma:index="16" nillable="true" ma:displayName="Document type" ma:description="Logos&#10;Policy&#10;Templates" ma:format="Dropdown" ma:internalName="Document_x0020_type">
      <xsd:simpleType>
        <xsd:restriction base="dms:Choice">
          <xsd:enumeration value="Logos"/>
          <xsd:enumeration value="Policy"/>
          <xsd:enumeration value="Templates"/>
          <xsd:enumeration value="Training"/>
          <xsd:enumeration value="Guidelines"/>
        </xsd:restriction>
      </xsd:simpleType>
    </xsd:element>
    <xsd:element name="type_x0020_of_x0020_logo" ma:index="17" nillable="true" ma:displayName="type of logo or template" ma:format="Dropdown" ma:internalName="type_x0020_of_x0020_logo">
      <xsd:simpleType>
        <xsd:restriction base="dms:Choice">
          <xsd:enumeration value="jpeg"/>
          <xsd:enumeration value="png"/>
          <xsd:enumeration value="eps"/>
          <xsd:enumeration value="pdf vector"/>
          <xsd:enumeration value="guidelines"/>
          <xsd:enumeration value="PPT templates"/>
          <xsd:enumeration value="Word templates"/>
        </xsd:restriction>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MediaServiceGenerationTime" ma:index="22" nillable="true" ma:displayName="MediaServiceGenerationTime" ma:hidden="true" ma:internalName="MediaServiceGenerationTime" ma:readOnly="true">
      <xsd:simpleType>
        <xsd:restriction base="dms:Text"/>
      </xsd:simpleType>
    </xsd:element>
    <xsd:element name="MediaServiceEventHashCode" ma:index="23"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0e50e80-58b4-4d16-bf00-896561ced75b"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8F8F324-CDC9-4933-8C85-D79B4FFDA6D0}">
  <ds:schemaRefs>
    <ds:schemaRef ds:uri="http://schemas.microsoft.com/sharepoint/v3/contenttype/forms"/>
  </ds:schemaRefs>
</ds:datastoreItem>
</file>

<file path=customXml/itemProps2.xml><?xml version="1.0" encoding="utf-8"?>
<ds:datastoreItem xmlns:ds="http://schemas.openxmlformats.org/officeDocument/2006/customXml" ds:itemID="{BB8AE2DC-ECA7-4BDB-A1D9-CE1D53814864}">
  <ds:schemaRefs>
    <ds:schemaRef ds:uri="http://purl.org/dc/elements/1.1/"/>
    <ds:schemaRef ds:uri="90841315-1a7e-4a5b-a576-d9c66ec88916"/>
    <ds:schemaRef ds:uri="04672002-f21f-4240-adfb-f0b653fb6fb5"/>
    <ds:schemaRef ds:uri="http://purl.org/dc/terms/"/>
    <ds:schemaRef ds:uri="http://schemas.microsoft.com/office/2006/documentManagement/types"/>
    <ds:schemaRef ds:uri="http://purl.org/dc/dcmitype/"/>
    <ds:schemaRef ds:uri="00e50e80-58b4-4d16-bf00-896561ced75b"/>
    <ds:schemaRef ds:uri="http://schemas.microsoft.com/office/infopath/2007/PartnerControls"/>
    <ds:schemaRef ds:uri="http://schemas.openxmlformats.org/package/2006/metadata/core-properties"/>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C0125B66-5B72-49E1-80BF-A9629689D96E}">
  <ds:schemaRefs>
    <ds:schemaRef ds:uri="http://schemas.microsoft.com/sharepoint/events"/>
  </ds:schemaRefs>
</ds:datastoreItem>
</file>

<file path=customXml/itemProps4.xml><?xml version="1.0" encoding="utf-8"?>
<ds:datastoreItem xmlns:ds="http://schemas.openxmlformats.org/officeDocument/2006/customXml" ds:itemID="{1A2D41F9-237B-4C67-97EE-BAB6CBBA816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4672002-f21f-4240-adfb-f0b653fb6fb5"/>
    <ds:schemaRef ds:uri="90841315-1a7e-4a5b-a576-d9c66ec88916"/>
    <ds:schemaRef ds:uri="00e50e80-58b4-4d16-bf00-896561ced75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4033</TotalTime>
  <Words>972</Words>
  <Application>Microsoft Office PowerPoint</Application>
  <PresentationFormat>Widescreen</PresentationFormat>
  <Paragraphs>77</Paragraphs>
  <Slides>7</Slides>
  <Notes>7</Notes>
  <HiddenSlides>0</HiddenSlides>
  <MMClips>0</MMClips>
  <ScaleCrop>false</ScaleCrop>
  <HeadingPairs>
    <vt:vector size="6" baseType="variant">
      <vt:variant>
        <vt:lpstr>Fonts Used</vt:lpstr>
      </vt:variant>
      <vt:variant>
        <vt:i4>7</vt:i4>
      </vt:variant>
      <vt:variant>
        <vt:lpstr>Theme</vt:lpstr>
      </vt:variant>
      <vt:variant>
        <vt:i4>4</vt:i4>
      </vt:variant>
      <vt:variant>
        <vt:lpstr>Slide Titles</vt:lpstr>
      </vt:variant>
      <vt:variant>
        <vt:i4>7</vt:i4>
      </vt:variant>
    </vt:vector>
  </HeadingPairs>
  <TitlesOfParts>
    <vt:vector size="18" baseType="lpstr">
      <vt:lpstr>Arial</vt:lpstr>
      <vt:lpstr>Arial Black</vt:lpstr>
      <vt:lpstr>Calibri</vt:lpstr>
      <vt:lpstr>Calibri Light</vt:lpstr>
      <vt:lpstr>Century Gothic</vt:lpstr>
      <vt:lpstr>Segoe UI</vt:lpstr>
      <vt:lpstr>Verdana</vt:lpstr>
      <vt:lpstr>Deeper header for cover slides</vt:lpstr>
      <vt:lpstr>Custom Design</vt:lpstr>
      <vt:lpstr>1_Deeper header for cover slides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David Brinn</dc:creator>
  <cp:lastModifiedBy>Siobhan Farnell</cp:lastModifiedBy>
  <cp:revision>10</cp:revision>
  <dcterms:created xsi:type="dcterms:W3CDTF">2019-01-09T08:40:52Z</dcterms:created>
  <dcterms:modified xsi:type="dcterms:W3CDTF">2023-09-13T13:17:04Z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cademic Year">
    <vt:lpwstr>110;#2018-2019|0c0cc2e4-894c-4bae-84ab-54cf8c7f4c4b</vt:lpwstr>
  </property>
  <property fmtid="{D5CDD505-2E9C-101B-9397-08002B2CF9AE}" pid="3" name="ContentTypeId">
    <vt:lpwstr>0x01010022C27DB9812F1F4CB90A5C444ACA77F1</vt:lpwstr>
  </property>
  <property fmtid="{D5CDD505-2E9C-101B-9397-08002B2CF9AE}" pid="4" name="Diocese">
    <vt:lpwstr>66;#UK Clifton|8b026b32-65d7-4ef4-bae1-e983b626a5d7</vt:lpwstr>
  </property>
  <property fmtid="{D5CDD505-2E9C-101B-9397-08002B2CF9AE}" pid="5" name="NXPowerLiteLastOptimized">
    <vt:lpwstr>267814</vt:lpwstr>
  </property>
  <property fmtid="{D5CDD505-2E9C-101B-9397-08002B2CF9AE}" pid="6" name="NXPowerLiteSettings">
    <vt:lpwstr>C700052003A000</vt:lpwstr>
  </property>
  <property fmtid="{D5CDD505-2E9C-101B-9397-08002B2CF9AE}" pid="7" name="NXPowerLiteVersion">
    <vt:lpwstr>D8.0.4</vt:lpwstr>
  </property>
  <property fmtid="{D5CDD505-2E9C-101B-9397-08002B2CF9AE}" pid="8" name="Year">
    <vt:lpwstr>121;#2018|70089784-6a9d-4c9c-a3a4-1d83a4067355</vt:lpwstr>
  </property>
  <property fmtid="{D5CDD505-2E9C-101B-9397-08002B2CF9AE}" pid="9" name="_dlc_DocIdItemGuid">
    <vt:lpwstr>dd86d342-6bb1-4015-9a7c-35f5f023fc7c</vt:lpwstr>
  </property>
</Properties>
</file>